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26"/>
  </p:notesMasterIdLst>
  <p:handoutMasterIdLst>
    <p:handoutMasterId r:id="rId27"/>
  </p:handoutMasterIdLst>
  <p:sldIdLst>
    <p:sldId id="283" r:id="rId5"/>
    <p:sldId id="298" r:id="rId6"/>
    <p:sldId id="316" r:id="rId7"/>
    <p:sldId id="317" r:id="rId8"/>
    <p:sldId id="318" r:id="rId9"/>
    <p:sldId id="319" r:id="rId10"/>
    <p:sldId id="320" r:id="rId11"/>
    <p:sldId id="299" r:id="rId12"/>
    <p:sldId id="306" r:id="rId13"/>
    <p:sldId id="301" r:id="rId14"/>
    <p:sldId id="303" r:id="rId15"/>
    <p:sldId id="304" r:id="rId16"/>
    <p:sldId id="305" r:id="rId17"/>
    <p:sldId id="307" r:id="rId18"/>
    <p:sldId id="309" r:id="rId19"/>
    <p:sldId id="311" r:id="rId20"/>
    <p:sldId id="312" r:id="rId21"/>
    <p:sldId id="313" r:id="rId22"/>
    <p:sldId id="314" r:id="rId23"/>
    <p:sldId id="308" r:id="rId24"/>
    <p:sldId id="315" r:id="rId25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3296810-A885-4BE3-A3E7-6D5BEEA58F35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6" autoAdjust="0"/>
    <p:restoredTop sz="95179" autoAdjust="0"/>
  </p:normalViewPr>
  <p:slideViewPr>
    <p:cSldViewPr snapToGrid="0">
      <p:cViewPr varScale="1">
        <p:scale>
          <a:sx n="62" d="100"/>
          <a:sy n="62" d="100"/>
        </p:scale>
        <p:origin x="72" y="10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Foglio_di_lavoro_di_Microsoft_Excel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Foglio_di_lavoro_di_Microsoft_Excel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Foglio_di_lavoro_di_Microsoft_Excel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Foglio_di_lavoro_di_Microsoft_Excel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Foglio_di_lavoro_di_Microsoft_Excel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Foglio_di_lavoro_di_Microsoft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[QUESTIONARIO_STUDENTI_Augusto+Mamiani.xlsx]Foglio1!Tabella pivot1</c:name>
    <c:fmtId val="7"/>
  </c:pivotSource>
  <c:chart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Foglio1!$B$3:$B$4</c:f>
              <c:strCache>
                <c:ptCount val="1"/>
                <c:pt idx="0">
                  <c:v>15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Foglio1!$A$5:$A$7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Foglio1!$B$5:$B$7</c:f>
              <c:numCache>
                <c:formatCode>General</c:formatCode>
                <c:ptCount val="2"/>
                <c:pt idx="0">
                  <c:v>13</c:v>
                </c:pt>
                <c:pt idx="1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DC-4823-AEE5-5E339FBD831D}"/>
            </c:ext>
          </c:extLst>
        </c:ser>
        <c:ser>
          <c:idx val="1"/>
          <c:order val="1"/>
          <c:tx>
            <c:strRef>
              <c:f>Foglio1!$C$3:$C$4</c:f>
              <c:strCache>
                <c:ptCount val="1"/>
                <c:pt idx="0">
                  <c:v>16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Foglio1!$A$5:$A$7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Foglio1!$C$5:$C$7</c:f>
              <c:numCache>
                <c:formatCode>General</c:formatCode>
                <c:ptCount val="2"/>
                <c:pt idx="0">
                  <c:v>11</c:v>
                </c:pt>
                <c:pt idx="1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9DC-4823-AEE5-5E339FBD831D}"/>
            </c:ext>
          </c:extLst>
        </c:ser>
        <c:ser>
          <c:idx val="2"/>
          <c:order val="2"/>
          <c:tx>
            <c:strRef>
              <c:f>Foglio1!$D$3:$D$4</c:f>
              <c:strCache>
                <c:ptCount val="1"/>
                <c:pt idx="0">
                  <c:v>17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Foglio1!$A$5:$A$7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Foglio1!$D$5:$D$7</c:f>
              <c:numCache>
                <c:formatCode>General</c:formatCode>
                <c:ptCount val="2"/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9DC-4823-AEE5-5E339FBD831D}"/>
            </c:ext>
          </c:extLst>
        </c:ser>
        <c:ser>
          <c:idx val="3"/>
          <c:order val="3"/>
          <c:tx>
            <c:strRef>
              <c:f>Foglio1!$E$3:$E$4</c:f>
              <c:strCache>
                <c:ptCount val="1"/>
                <c:pt idx="0">
                  <c:v>18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Foglio1!$A$5:$A$7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Foglio1!$E$5:$E$7</c:f>
              <c:numCache>
                <c:formatCode>General</c:formatCode>
                <c:ptCount val="2"/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9DC-4823-AEE5-5E339FBD83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57219376"/>
        <c:axId val="357221040"/>
      </c:barChart>
      <c:catAx>
        <c:axId val="357219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57221040"/>
        <c:crosses val="autoZero"/>
        <c:auto val="1"/>
        <c:lblAlgn val="ctr"/>
        <c:lblOffset val="100"/>
        <c:noMultiLvlLbl val="0"/>
      </c:catAx>
      <c:valAx>
        <c:axId val="357221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57219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[QUESTIONARIO_DOCENTI_Augusto+Mamiani.xlsx]Foglio1!Tabella pivot3</c:name>
    <c:fmtId val="14"/>
  </c:pivotSource>
  <c:chart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Foglio1!$B$3:$B$4</c:f>
              <c:strCache>
                <c:ptCount val="1"/>
                <c:pt idx="0">
                  <c:v>Female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Foglio1!$A$5:$A$8</c:f>
              <c:strCache>
                <c:ptCount val="3"/>
                <c:pt idx="0">
                  <c:v>27-36</c:v>
                </c:pt>
                <c:pt idx="1">
                  <c:v>47-56</c:v>
                </c:pt>
                <c:pt idx="2">
                  <c:v>57-66</c:v>
                </c:pt>
              </c:strCache>
            </c:strRef>
          </c:cat>
          <c:val>
            <c:numRef>
              <c:f>Foglio1!$B$5:$B$8</c:f>
              <c:numCache>
                <c:formatCode>General</c:formatCode>
                <c:ptCount val="3"/>
                <c:pt idx="0">
                  <c:v>1</c:v>
                </c:pt>
                <c:pt idx="1">
                  <c:v>6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0C-484B-B468-04007D2F5879}"/>
            </c:ext>
          </c:extLst>
        </c:ser>
        <c:ser>
          <c:idx val="1"/>
          <c:order val="1"/>
          <c:tx>
            <c:strRef>
              <c:f>Foglio1!$C$3:$C$4</c:f>
              <c:strCache>
                <c:ptCount val="1"/>
                <c:pt idx="0">
                  <c:v>Male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Foglio1!$A$5:$A$8</c:f>
              <c:strCache>
                <c:ptCount val="3"/>
                <c:pt idx="0">
                  <c:v>27-36</c:v>
                </c:pt>
                <c:pt idx="1">
                  <c:v>47-56</c:v>
                </c:pt>
                <c:pt idx="2">
                  <c:v>57-66</c:v>
                </c:pt>
              </c:strCache>
            </c:strRef>
          </c:cat>
          <c:val>
            <c:numRef>
              <c:f>Foglio1!$C$5:$C$8</c:f>
              <c:numCache>
                <c:formatCode>General</c:formatCode>
                <c:ptCount val="3"/>
                <c:pt idx="1">
                  <c:v>2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10C-484B-B468-04007D2F58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75617760"/>
        <c:axId val="1078492512"/>
      </c:barChart>
      <c:catAx>
        <c:axId val="1275617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78492512"/>
        <c:crosses val="autoZero"/>
        <c:auto val="1"/>
        <c:lblAlgn val="ctr"/>
        <c:lblOffset val="100"/>
        <c:noMultiLvlLbl val="0"/>
      </c:catAx>
      <c:valAx>
        <c:axId val="1078492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275617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[Questionario Genitori Augusto+mamiani.xlsx]Foglio1!Tabella pivot4</c:name>
    <c:fmtId val="4"/>
  </c:pivotSource>
  <c:chart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Foglio1!$B$3:$B$4</c:f>
              <c:strCache>
                <c:ptCount val="1"/>
                <c:pt idx="0">
                  <c:v>Female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Foglio1!$A$5:$A$9</c:f>
              <c:strCache>
                <c:ptCount val="4"/>
                <c:pt idx="0">
                  <c:v>17-26</c:v>
                </c:pt>
                <c:pt idx="1">
                  <c:v>37-46</c:v>
                </c:pt>
                <c:pt idx="2">
                  <c:v>47-56</c:v>
                </c:pt>
                <c:pt idx="3">
                  <c:v>57-67</c:v>
                </c:pt>
              </c:strCache>
            </c:strRef>
          </c:cat>
          <c:val>
            <c:numRef>
              <c:f>Foglio1!$B$5:$B$9</c:f>
              <c:numCache>
                <c:formatCode>General</c:formatCode>
                <c:ptCount val="4"/>
                <c:pt idx="0">
                  <c:v>1</c:v>
                </c:pt>
                <c:pt idx="1">
                  <c:v>11</c:v>
                </c:pt>
                <c:pt idx="2">
                  <c:v>25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86-4636-BF48-9B278AB93533}"/>
            </c:ext>
          </c:extLst>
        </c:ser>
        <c:ser>
          <c:idx val="1"/>
          <c:order val="1"/>
          <c:tx>
            <c:strRef>
              <c:f>Foglio1!$C$3:$C$4</c:f>
              <c:strCache>
                <c:ptCount val="1"/>
                <c:pt idx="0">
                  <c:v>Male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Foglio1!$A$5:$A$9</c:f>
              <c:strCache>
                <c:ptCount val="4"/>
                <c:pt idx="0">
                  <c:v>17-26</c:v>
                </c:pt>
                <c:pt idx="1">
                  <c:v>37-46</c:v>
                </c:pt>
                <c:pt idx="2">
                  <c:v>47-56</c:v>
                </c:pt>
                <c:pt idx="3">
                  <c:v>57-67</c:v>
                </c:pt>
              </c:strCache>
            </c:strRef>
          </c:cat>
          <c:val>
            <c:numRef>
              <c:f>Foglio1!$C$5:$C$9</c:f>
              <c:numCache>
                <c:formatCode>General</c:formatCode>
                <c:ptCount val="4"/>
                <c:pt idx="1">
                  <c:v>2</c:v>
                </c:pt>
                <c:pt idx="2">
                  <c:v>11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086-4636-BF48-9B278AB935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61876688"/>
        <c:axId val="1161874192"/>
      </c:barChart>
      <c:catAx>
        <c:axId val="1161876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61874192"/>
        <c:crosses val="autoZero"/>
        <c:auto val="1"/>
        <c:lblAlgn val="ctr"/>
        <c:lblOffset val="100"/>
        <c:noMultiLvlLbl val="0"/>
      </c:catAx>
      <c:valAx>
        <c:axId val="1161874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61876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  <c:userShapes r:id="rId5"/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Foglio1!$B$3</c:f>
              <c:strCache>
                <c:ptCount val="1"/>
                <c:pt idx="0">
                  <c:v>1 Strongly agree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Foglio1!$A$4:$A$20</c:f>
              <c:strCache>
                <c:ptCount val="17"/>
                <c:pt idx="0">
                  <c:v>1. Women must take care of the house</c:v>
                </c:pt>
                <c:pt idx="1">
                  <c:v>2. Women are better suited to raise children than men</c:v>
                </c:pt>
                <c:pt idx="2">
                  <c:v>3. With the same educational qualification, men are better suited to take on managerial positions</c:v>
                </c:pt>
                <c:pt idx="3">
                  <c:v>5. In conditions of labor shortage, employers should give priority to men over women</c:v>
                </c:pt>
                <c:pt idx="4">
                  <c:v>6. It is above all the man who must provide for the economic needs of the family</c:v>
                </c:pt>
                <c:pt idx="5">
                  <c:v>7. It is the man who has to make the most important decisions concerning the family</c:v>
                </c:pt>
                <c:pt idx="6">
                  <c:v>8. It is the women who has to make the most important household decisions concerning the family</c:v>
                </c:pt>
                <c:pt idx="7">
                  <c:v>9. Men are less suited to doing household chores</c:v>
                </c:pt>
                <c:pt idx="8">
                  <c:v>10. For men, more than for women, it is very important to succeed in work</c:v>
                </c:pt>
                <c:pt idx="9">
                  <c:v>11. Beauty (being attractive) is more important for a girl than for a boy</c:v>
                </c:pt>
                <c:pt idx="10">
                  <c:v>12. Women are more likely than men to make decisions based on their emotions</c:v>
                </c:pt>
                <c:pt idx="11">
                  <c:v>13.It is acceptable for men to cry</c:v>
                </c:pt>
                <c:pt idx="12">
                  <c:v>14. The most important role of a woman is to take care of her home and family.</c:v>
                </c:pt>
                <c:pt idx="13">
                  <c:v>15. The most important role of a man is to earn money</c:v>
                </c:pt>
                <c:pt idx="14">
                  <c:v>16.Women are afraid of taking big responsibilities</c:v>
                </c:pt>
                <c:pt idx="15">
                  <c:v>17. Men are better leaders than women</c:v>
                </c:pt>
                <c:pt idx="16">
                  <c:v>18. Women must obey their husbands</c:v>
                </c:pt>
              </c:strCache>
            </c:strRef>
          </c:cat>
          <c:val>
            <c:numRef>
              <c:f>Foglio1!$B$4:$B$20</c:f>
              <c:numCache>
                <c:formatCode>General</c:formatCode>
                <c:ptCount val="17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8">
                  <c:v>2</c:v>
                </c:pt>
                <c:pt idx="9">
                  <c:v>2</c:v>
                </c:pt>
                <c:pt idx="10">
                  <c:v>4</c:v>
                </c:pt>
                <c:pt idx="11">
                  <c:v>37</c:v>
                </c:pt>
                <c:pt idx="1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35-4AEC-805A-24658C85E726}"/>
            </c:ext>
          </c:extLst>
        </c:ser>
        <c:ser>
          <c:idx val="1"/>
          <c:order val="1"/>
          <c:tx>
            <c:strRef>
              <c:f>Foglio1!$C$3</c:f>
              <c:strCache>
                <c:ptCount val="1"/>
                <c:pt idx="0">
                  <c:v>2 Agree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Foglio1!$A$4:$A$20</c:f>
              <c:strCache>
                <c:ptCount val="17"/>
                <c:pt idx="0">
                  <c:v>1. Women must take care of the house</c:v>
                </c:pt>
                <c:pt idx="1">
                  <c:v>2. Women are better suited to raise children than men</c:v>
                </c:pt>
                <c:pt idx="2">
                  <c:v>3. With the same educational qualification, men are better suited to take on managerial positions</c:v>
                </c:pt>
                <c:pt idx="3">
                  <c:v>5. In conditions of labor shortage, employers should give priority to men over women</c:v>
                </c:pt>
                <c:pt idx="4">
                  <c:v>6. It is above all the man who must provide for the economic needs of the family</c:v>
                </c:pt>
                <c:pt idx="5">
                  <c:v>7. It is the man who has to make the most important decisions concerning the family</c:v>
                </c:pt>
                <c:pt idx="6">
                  <c:v>8. It is the women who has to make the most important household decisions concerning the family</c:v>
                </c:pt>
                <c:pt idx="7">
                  <c:v>9. Men are less suited to doing household chores</c:v>
                </c:pt>
                <c:pt idx="8">
                  <c:v>10. For men, more than for women, it is very important to succeed in work</c:v>
                </c:pt>
                <c:pt idx="9">
                  <c:v>11. Beauty (being attractive) is more important for a girl than for a boy</c:v>
                </c:pt>
                <c:pt idx="10">
                  <c:v>12. Women are more likely than men to make decisions based on their emotions</c:v>
                </c:pt>
                <c:pt idx="11">
                  <c:v>13.It is acceptable for men to cry</c:v>
                </c:pt>
                <c:pt idx="12">
                  <c:v>14. The most important role of a woman is to take care of her home and family.</c:v>
                </c:pt>
                <c:pt idx="13">
                  <c:v>15. The most important role of a man is to earn money</c:v>
                </c:pt>
                <c:pt idx="14">
                  <c:v>16.Women are afraid of taking big responsibilities</c:v>
                </c:pt>
                <c:pt idx="15">
                  <c:v>17. Men are better leaders than women</c:v>
                </c:pt>
                <c:pt idx="16">
                  <c:v>18. Women must obey their husbands</c:v>
                </c:pt>
              </c:strCache>
            </c:strRef>
          </c:cat>
          <c:val>
            <c:numRef>
              <c:f>Foglio1!$C$4:$C$20</c:f>
              <c:numCache>
                <c:formatCode>General</c:formatCode>
                <c:ptCount val="17"/>
                <c:pt idx="0">
                  <c:v>4</c:v>
                </c:pt>
                <c:pt idx="1">
                  <c:v>6</c:v>
                </c:pt>
                <c:pt idx="2">
                  <c:v>1</c:v>
                </c:pt>
                <c:pt idx="3">
                  <c:v>6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8</c:v>
                </c:pt>
                <c:pt idx="8">
                  <c:v>2</c:v>
                </c:pt>
                <c:pt idx="9">
                  <c:v>7</c:v>
                </c:pt>
                <c:pt idx="10">
                  <c:v>13</c:v>
                </c:pt>
                <c:pt idx="11">
                  <c:v>3</c:v>
                </c:pt>
                <c:pt idx="12">
                  <c:v>6</c:v>
                </c:pt>
                <c:pt idx="13">
                  <c:v>3</c:v>
                </c:pt>
                <c:pt idx="14">
                  <c:v>2</c:v>
                </c:pt>
                <c:pt idx="15">
                  <c:v>9</c:v>
                </c:pt>
                <c:pt idx="16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E35-4AEC-805A-24658C85E726}"/>
            </c:ext>
          </c:extLst>
        </c:ser>
        <c:ser>
          <c:idx val="2"/>
          <c:order val="2"/>
          <c:tx>
            <c:strRef>
              <c:f>Foglio1!$D$3</c:f>
              <c:strCache>
                <c:ptCount val="1"/>
                <c:pt idx="0">
                  <c:v>3 Neutral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Foglio1!$A$4:$A$20</c:f>
              <c:strCache>
                <c:ptCount val="17"/>
                <c:pt idx="0">
                  <c:v>1. Women must take care of the house</c:v>
                </c:pt>
                <c:pt idx="1">
                  <c:v>2. Women are better suited to raise children than men</c:v>
                </c:pt>
                <c:pt idx="2">
                  <c:v>3. With the same educational qualification, men are better suited to take on managerial positions</c:v>
                </c:pt>
                <c:pt idx="3">
                  <c:v>5. In conditions of labor shortage, employers should give priority to men over women</c:v>
                </c:pt>
                <c:pt idx="4">
                  <c:v>6. It is above all the man who must provide for the economic needs of the family</c:v>
                </c:pt>
                <c:pt idx="5">
                  <c:v>7. It is the man who has to make the most important decisions concerning the family</c:v>
                </c:pt>
                <c:pt idx="6">
                  <c:v>8. It is the women who has to make the most important household decisions concerning the family</c:v>
                </c:pt>
                <c:pt idx="7">
                  <c:v>9. Men are less suited to doing household chores</c:v>
                </c:pt>
                <c:pt idx="8">
                  <c:v>10. For men, more than for women, it is very important to succeed in work</c:v>
                </c:pt>
                <c:pt idx="9">
                  <c:v>11. Beauty (being attractive) is more important for a girl than for a boy</c:v>
                </c:pt>
                <c:pt idx="10">
                  <c:v>12. Women are more likely than men to make decisions based on their emotions</c:v>
                </c:pt>
                <c:pt idx="11">
                  <c:v>13.It is acceptable for men to cry</c:v>
                </c:pt>
                <c:pt idx="12">
                  <c:v>14. The most important role of a woman is to take care of her home and family.</c:v>
                </c:pt>
                <c:pt idx="13">
                  <c:v>15. The most important role of a man is to earn money</c:v>
                </c:pt>
                <c:pt idx="14">
                  <c:v>16.Women are afraid of taking big responsibilities</c:v>
                </c:pt>
                <c:pt idx="15">
                  <c:v>17. Men are better leaders than women</c:v>
                </c:pt>
                <c:pt idx="16">
                  <c:v>18. Women must obey their husbands</c:v>
                </c:pt>
              </c:strCache>
            </c:strRef>
          </c:cat>
          <c:val>
            <c:numRef>
              <c:f>Foglio1!$D$4:$D$20</c:f>
              <c:numCache>
                <c:formatCode>General</c:formatCode>
                <c:ptCount val="17"/>
                <c:pt idx="0">
                  <c:v>2</c:v>
                </c:pt>
                <c:pt idx="1">
                  <c:v>4</c:v>
                </c:pt>
                <c:pt idx="2">
                  <c:v>2</c:v>
                </c:pt>
                <c:pt idx="3">
                  <c:v>3</c:v>
                </c:pt>
                <c:pt idx="4">
                  <c:v>2</c:v>
                </c:pt>
                <c:pt idx="5">
                  <c:v>5</c:v>
                </c:pt>
                <c:pt idx="6">
                  <c:v>5</c:v>
                </c:pt>
                <c:pt idx="7">
                  <c:v>6</c:v>
                </c:pt>
                <c:pt idx="8">
                  <c:v>7</c:v>
                </c:pt>
                <c:pt idx="9">
                  <c:v>5</c:v>
                </c:pt>
                <c:pt idx="10">
                  <c:v>9</c:v>
                </c:pt>
                <c:pt idx="11">
                  <c:v>2</c:v>
                </c:pt>
                <c:pt idx="12">
                  <c:v>3</c:v>
                </c:pt>
                <c:pt idx="13">
                  <c:v>9</c:v>
                </c:pt>
                <c:pt idx="14">
                  <c:v>1</c:v>
                </c:pt>
                <c:pt idx="15">
                  <c:v>2</c:v>
                </c:pt>
                <c:pt idx="1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E35-4AEC-805A-24658C85E726}"/>
            </c:ext>
          </c:extLst>
        </c:ser>
        <c:ser>
          <c:idx val="3"/>
          <c:order val="3"/>
          <c:tx>
            <c:strRef>
              <c:f>Foglio1!$E$3</c:f>
              <c:strCache>
                <c:ptCount val="1"/>
                <c:pt idx="0">
                  <c:v>4 Disagree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Foglio1!$A$4:$A$20</c:f>
              <c:strCache>
                <c:ptCount val="17"/>
                <c:pt idx="0">
                  <c:v>1. Women must take care of the house</c:v>
                </c:pt>
                <c:pt idx="1">
                  <c:v>2. Women are better suited to raise children than men</c:v>
                </c:pt>
                <c:pt idx="2">
                  <c:v>3. With the same educational qualification, men are better suited to take on managerial positions</c:v>
                </c:pt>
                <c:pt idx="3">
                  <c:v>5. In conditions of labor shortage, employers should give priority to men over women</c:v>
                </c:pt>
                <c:pt idx="4">
                  <c:v>6. It is above all the man who must provide for the economic needs of the family</c:v>
                </c:pt>
                <c:pt idx="5">
                  <c:v>7. It is the man who has to make the most important decisions concerning the family</c:v>
                </c:pt>
                <c:pt idx="6">
                  <c:v>8. It is the women who has to make the most important household decisions concerning the family</c:v>
                </c:pt>
                <c:pt idx="7">
                  <c:v>9. Men are less suited to doing household chores</c:v>
                </c:pt>
                <c:pt idx="8">
                  <c:v>10. For men, more than for women, it is very important to succeed in work</c:v>
                </c:pt>
                <c:pt idx="9">
                  <c:v>11. Beauty (being attractive) is more important for a girl than for a boy</c:v>
                </c:pt>
                <c:pt idx="10">
                  <c:v>12. Women are more likely than men to make decisions based on their emotions</c:v>
                </c:pt>
                <c:pt idx="11">
                  <c:v>13.It is acceptable for men to cry</c:v>
                </c:pt>
                <c:pt idx="12">
                  <c:v>14. The most important role of a woman is to take care of her home and family.</c:v>
                </c:pt>
                <c:pt idx="13">
                  <c:v>15. The most important role of a man is to earn money</c:v>
                </c:pt>
                <c:pt idx="14">
                  <c:v>16.Women are afraid of taking big responsibilities</c:v>
                </c:pt>
                <c:pt idx="15">
                  <c:v>17. Men are better leaders than women</c:v>
                </c:pt>
                <c:pt idx="16">
                  <c:v>18. Women must obey their husbands</c:v>
                </c:pt>
              </c:strCache>
            </c:strRef>
          </c:cat>
          <c:val>
            <c:numRef>
              <c:f>Foglio1!$E$4:$E$20</c:f>
              <c:numCache>
                <c:formatCode>General</c:formatCode>
                <c:ptCount val="17"/>
                <c:pt idx="0">
                  <c:v>4</c:v>
                </c:pt>
                <c:pt idx="1">
                  <c:v>9</c:v>
                </c:pt>
                <c:pt idx="2">
                  <c:v>6</c:v>
                </c:pt>
                <c:pt idx="3">
                  <c:v>11</c:v>
                </c:pt>
                <c:pt idx="4">
                  <c:v>7</c:v>
                </c:pt>
                <c:pt idx="5">
                  <c:v>9</c:v>
                </c:pt>
                <c:pt idx="6">
                  <c:v>9</c:v>
                </c:pt>
                <c:pt idx="7">
                  <c:v>13</c:v>
                </c:pt>
                <c:pt idx="8">
                  <c:v>11</c:v>
                </c:pt>
                <c:pt idx="9">
                  <c:v>11</c:v>
                </c:pt>
                <c:pt idx="10">
                  <c:v>8</c:v>
                </c:pt>
                <c:pt idx="11">
                  <c:v>2</c:v>
                </c:pt>
                <c:pt idx="12">
                  <c:v>12</c:v>
                </c:pt>
                <c:pt idx="13">
                  <c:v>8</c:v>
                </c:pt>
                <c:pt idx="14">
                  <c:v>6</c:v>
                </c:pt>
                <c:pt idx="16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E35-4AEC-805A-24658C85E726}"/>
            </c:ext>
          </c:extLst>
        </c:ser>
        <c:ser>
          <c:idx val="4"/>
          <c:order val="4"/>
          <c:tx>
            <c:strRef>
              <c:f>Foglio1!$F$3</c:f>
              <c:strCache>
                <c:ptCount val="1"/>
                <c:pt idx="0">
                  <c:v>5 Strongly disagree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Foglio1!$A$4:$A$20</c:f>
              <c:strCache>
                <c:ptCount val="17"/>
                <c:pt idx="0">
                  <c:v>1. Women must take care of the house</c:v>
                </c:pt>
                <c:pt idx="1">
                  <c:v>2. Women are better suited to raise children than men</c:v>
                </c:pt>
                <c:pt idx="2">
                  <c:v>3. With the same educational qualification, men are better suited to take on managerial positions</c:v>
                </c:pt>
                <c:pt idx="3">
                  <c:v>5. In conditions of labor shortage, employers should give priority to men over women</c:v>
                </c:pt>
                <c:pt idx="4">
                  <c:v>6. It is above all the man who must provide for the economic needs of the family</c:v>
                </c:pt>
                <c:pt idx="5">
                  <c:v>7. It is the man who has to make the most important decisions concerning the family</c:v>
                </c:pt>
                <c:pt idx="6">
                  <c:v>8. It is the women who has to make the most important household decisions concerning the family</c:v>
                </c:pt>
                <c:pt idx="7">
                  <c:v>9. Men are less suited to doing household chores</c:v>
                </c:pt>
                <c:pt idx="8">
                  <c:v>10. For men, more than for women, it is very important to succeed in work</c:v>
                </c:pt>
                <c:pt idx="9">
                  <c:v>11. Beauty (being attractive) is more important for a girl than for a boy</c:v>
                </c:pt>
                <c:pt idx="10">
                  <c:v>12. Women are more likely than men to make decisions based on their emotions</c:v>
                </c:pt>
                <c:pt idx="11">
                  <c:v>13.It is acceptable for men to cry</c:v>
                </c:pt>
                <c:pt idx="12">
                  <c:v>14. The most important role of a woman is to take care of her home and family.</c:v>
                </c:pt>
                <c:pt idx="13">
                  <c:v>15. The most important role of a man is to earn money</c:v>
                </c:pt>
                <c:pt idx="14">
                  <c:v>16.Women are afraid of taking big responsibilities</c:v>
                </c:pt>
                <c:pt idx="15">
                  <c:v>17. Men are better leaders than women</c:v>
                </c:pt>
                <c:pt idx="16">
                  <c:v>18. Women must obey their husbands</c:v>
                </c:pt>
              </c:strCache>
            </c:strRef>
          </c:cat>
          <c:val>
            <c:numRef>
              <c:f>Foglio1!$F$4:$F$20</c:f>
              <c:numCache>
                <c:formatCode>General</c:formatCode>
                <c:ptCount val="17"/>
                <c:pt idx="0">
                  <c:v>35</c:v>
                </c:pt>
                <c:pt idx="1">
                  <c:v>25</c:v>
                </c:pt>
                <c:pt idx="2">
                  <c:v>36</c:v>
                </c:pt>
                <c:pt idx="3">
                  <c:v>25</c:v>
                </c:pt>
                <c:pt idx="4">
                  <c:v>35</c:v>
                </c:pt>
                <c:pt idx="5">
                  <c:v>30</c:v>
                </c:pt>
                <c:pt idx="6">
                  <c:v>30</c:v>
                </c:pt>
                <c:pt idx="7">
                  <c:v>18</c:v>
                </c:pt>
                <c:pt idx="8">
                  <c:v>23</c:v>
                </c:pt>
                <c:pt idx="9">
                  <c:v>20</c:v>
                </c:pt>
                <c:pt idx="10">
                  <c:v>11</c:v>
                </c:pt>
                <c:pt idx="11">
                  <c:v>1</c:v>
                </c:pt>
                <c:pt idx="12">
                  <c:v>24</c:v>
                </c:pt>
                <c:pt idx="13">
                  <c:v>25</c:v>
                </c:pt>
                <c:pt idx="14">
                  <c:v>36</c:v>
                </c:pt>
                <c:pt idx="15">
                  <c:v>33</c:v>
                </c:pt>
                <c:pt idx="16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E35-4AEC-805A-24658C85E7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78486160"/>
        <c:axId val="1278489488"/>
      </c:barChart>
      <c:catAx>
        <c:axId val="12784861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278489488"/>
        <c:crosses val="autoZero"/>
        <c:auto val="1"/>
        <c:lblAlgn val="ctr"/>
        <c:lblOffset val="100"/>
        <c:noMultiLvlLbl val="0"/>
      </c:catAx>
      <c:valAx>
        <c:axId val="12784894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278486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Foglio1!$B$3</c:f>
              <c:strCache>
                <c:ptCount val="1"/>
                <c:pt idx="0">
                  <c:v>1 Strongly agree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Foglio1!$A$4:$A$20</c:f>
              <c:strCache>
                <c:ptCount val="17"/>
                <c:pt idx="0">
                  <c:v>1. Women must take care of the house</c:v>
                </c:pt>
                <c:pt idx="1">
                  <c:v>2. Women are better suited to raise children than men</c:v>
                </c:pt>
                <c:pt idx="2">
                  <c:v>3. With the same educational qualification, men are better suited to take on managerial positions</c:v>
                </c:pt>
                <c:pt idx="3">
                  <c:v>5. In conditions of labor shortage, employers should give priority to men over women</c:v>
                </c:pt>
                <c:pt idx="4">
                  <c:v>6. It is above all the man who must provide for the economic needs of the family</c:v>
                </c:pt>
                <c:pt idx="5">
                  <c:v>7. It is the man who has to make the most important decisions concerning the family</c:v>
                </c:pt>
                <c:pt idx="6">
                  <c:v>8. It is the women who has to make the most important household decisions concerning the family</c:v>
                </c:pt>
                <c:pt idx="7">
                  <c:v>9. Men are less suited to doing household chores</c:v>
                </c:pt>
                <c:pt idx="8">
                  <c:v>10. For men, more than for women, it is very important to succeed in work</c:v>
                </c:pt>
                <c:pt idx="9">
                  <c:v>11. Beauty (being attractive) is more important for a girl than for a boy</c:v>
                </c:pt>
                <c:pt idx="10">
                  <c:v>12. Women are more likely than men to make decisions based on their emotions</c:v>
                </c:pt>
                <c:pt idx="11">
                  <c:v>13.It is acceptable for men to cry</c:v>
                </c:pt>
                <c:pt idx="12">
                  <c:v>14. The most important role of a woman is to take care of her home and family.</c:v>
                </c:pt>
                <c:pt idx="13">
                  <c:v>15. The most important role of a man is to earn money</c:v>
                </c:pt>
                <c:pt idx="14">
                  <c:v>16.Women are afraid of taking big responsibilities</c:v>
                </c:pt>
                <c:pt idx="15">
                  <c:v>17. Men are better leaders than women</c:v>
                </c:pt>
                <c:pt idx="16">
                  <c:v>18. Women must obey their husbands</c:v>
                </c:pt>
              </c:strCache>
            </c:strRef>
          </c:cat>
          <c:val>
            <c:numRef>
              <c:f>Foglio1!$B$4:$B$20</c:f>
              <c:numCache>
                <c:formatCode>General</c:formatCode>
                <c:ptCount val="17"/>
                <c:pt idx="1">
                  <c:v>1</c:v>
                </c:pt>
                <c:pt idx="9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1</c:v>
                </c:pt>
                <c:pt idx="14">
                  <c:v>0</c:v>
                </c:pt>
                <c:pt idx="15">
                  <c:v>1</c:v>
                </c:pt>
                <c:pt idx="1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E8-4C3E-8F72-680FA56FBEC1}"/>
            </c:ext>
          </c:extLst>
        </c:ser>
        <c:ser>
          <c:idx val="1"/>
          <c:order val="1"/>
          <c:tx>
            <c:strRef>
              <c:f>Foglio1!$C$3</c:f>
              <c:strCache>
                <c:ptCount val="1"/>
                <c:pt idx="0">
                  <c:v>2 Agree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Foglio1!$A$4:$A$20</c:f>
              <c:strCache>
                <c:ptCount val="17"/>
                <c:pt idx="0">
                  <c:v>1. Women must take care of the house</c:v>
                </c:pt>
                <c:pt idx="1">
                  <c:v>2. Women are better suited to raise children than men</c:v>
                </c:pt>
                <c:pt idx="2">
                  <c:v>3. With the same educational qualification, men are better suited to take on managerial positions</c:v>
                </c:pt>
                <c:pt idx="3">
                  <c:v>5. In conditions of labor shortage, employers should give priority to men over women</c:v>
                </c:pt>
                <c:pt idx="4">
                  <c:v>6. It is above all the man who must provide for the economic needs of the family</c:v>
                </c:pt>
                <c:pt idx="5">
                  <c:v>7. It is the man who has to make the most important decisions concerning the family</c:v>
                </c:pt>
                <c:pt idx="6">
                  <c:v>8. It is the women who has to make the most important household decisions concerning the family</c:v>
                </c:pt>
                <c:pt idx="7">
                  <c:v>9. Men are less suited to doing household chores</c:v>
                </c:pt>
                <c:pt idx="8">
                  <c:v>10. For men, more than for women, it is very important to succeed in work</c:v>
                </c:pt>
                <c:pt idx="9">
                  <c:v>11. Beauty (being attractive) is more important for a girl than for a boy</c:v>
                </c:pt>
                <c:pt idx="10">
                  <c:v>12. Women are more likely than men to make decisions based on their emotions</c:v>
                </c:pt>
                <c:pt idx="11">
                  <c:v>13.It is acceptable for men to cry</c:v>
                </c:pt>
                <c:pt idx="12">
                  <c:v>14. The most important role of a woman is to take care of her home and family.</c:v>
                </c:pt>
                <c:pt idx="13">
                  <c:v>15. The most important role of a man is to earn money</c:v>
                </c:pt>
                <c:pt idx="14">
                  <c:v>16.Women are afraid of taking big responsibilities</c:v>
                </c:pt>
                <c:pt idx="15">
                  <c:v>17. Men are better leaders than women</c:v>
                </c:pt>
                <c:pt idx="16">
                  <c:v>18. Women must obey their husbands</c:v>
                </c:pt>
              </c:strCache>
            </c:strRef>
          </c:cat>
          <c:val>
            <c:numRef>
              <c:f>Foglio1!$C$4:$C$20</c:f>
              <c:numCache>
                <c:formatCode>General</c:formatCode>
                <c:ptCount val="17"/>
                <c:pt idx="0">
                  <c:v>7</c:v>
                </c:pt>
                <c:pt idx="1">
                  <c:v>2</c:v>
                </c:pt>
                <c:pt idx="3">
                  <c:v>1</c:v>
                </c:pt>
                <c:pt idx="4">
                  <c:v>1</c:v>
                </c:pt>
                <c:pt idx="6">
                  <c:v>3</c:v>
                </c:pt>
                <c:pt idx="7">
                  <c:v>1</c:v>
                </c:pt>
                <c:pt idx="8">
                  <c:v>4</c:v>
                </c:pt>
                <c:pt idx="9">
                  <c:v>3</c:v>
                </c:pt>
                <c:pt idx="10">
                  <c:v>2</c:v>
                </c:pt>
                <c:pt idx="11">
                  <c:v>1</c:v>
                </c:pt>
                <c:pt idx="12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BE8-4C3E-8F72-680FA56FBEC1}"/>
            </c:ext>
          </c:extLst>
        </c:ser>
        <c:ser>
          <c:idx val="2"/>
          <c:order val="2"/>
          <c:tx>
            <c:strRef>
              <c:f>Foglio1!$D$3</c:f>
              <c:strCache>
                <c:ptCount val="1"/>
                <c:pt idx="0">
                  <c:v>3 Neutral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Foglio1!$A$4:$A$20</c:f>
              <c:strCache>
                <c:ptCount val="17"/>
                <c:pt idx="0">
                  <c:v>1. Women must take care of the house</c:v>
                </c:pt>
                <c:pt idx="1">
                  <c:v>2. Women are better suited to raise children than men</c:v>
                </c:pt>
                <c:pt idx="2">
                  <c:v>3. With the same educational qualification, men are better suited to take on managerial positions</c:v>
                </c:pt>
                <c:pt idx="3">
                  <c:v>5. In conditions of labor shortage, employers should give priority to men over women</c:v>
                </c:pt>
                <c:pt idx="4">
                  <c:v>6. It is above all the man who must provide for the economic needs of the family</c:v>
                </c:pt>
                <c:pt idx="5">
                  <c:v>7. It is the man who has to make the most important decisions concerning the family</c:v>
                </c:pt>
                <c:pt idx="6">
                  <c:v>8. It is the women who has to make the most important household decisions concerning the family</c:v>
                </c:pt>
                <c:pt idx="7">
                  <c:v>9. Men are less suited to doing household chores</c:v>
                </c:pt>
                <c:pt idx="8">
                  <c:v>10. For men, more than for women, it is very important to succeed in work</c:v>
                </c:pt>
                <c:pt idx="9">
                  <c:v>11. Beauty (being attractive) is more important for a girl than for a boy</c:v>
                </c:pt>
                <c:pt idx="10">
                  <c:v>12. Women are more likely than men to make decisions based on their emotions</c:v>
                </c:pt>
                <c:pt idx="11">
                  <c:v>13.It is acceptable for men to cry</c:v>
                </c:pt>
                <c:pt idx="12">
                  <c:v>14. The most important role of a woman is to take care of her home and family.</c:v>
                </c:pt>
                <c:pt idx="13">
                  <c:v>15. The most important role of a man is to earn money</c:v>
                </c:pt>
                <c:pt idx="14">
                  <c:v>16.Women are afraid of taking big responsibilities</c:v>
                </c:pt>
                <c:pt idx="15">
                  <c:v>17. Men are better leaders than women</c:v>
                </c:pt>
                <c:pt idx="16">
                  <c:v>18. Women must obey their husbands</c:v>
                </c:pt>
              </c:strCache>
            </c:strRef>
          </c:cat>
          <c:val>
            <c:numRef>
              <c:f>Foglio1!$D$4:$D$20</c:f>
              <c:numCache>
                <c:formatCode>General</c:formatCode>
                <c:ptCount val="17"/>
                <c:pt idx="1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1</c:v>
                </c:pt>
                <c:pt idx="7">
                  <c:v>2</c:v>
                </c:pt>
                <c:pt idx="8">
                  <c:v>1</c:v>
                </c:pt>
                <c:pt idx="9">
                  <c:v>1</c:v>
                </c:pt>
                <c:pt idx="10">
                  <c:v>3</c:v>
                </c:pt>
                <c:pt idx="11">
                  <c:v>1</c:v>
                </c:pt>
                <c:pt idx="12">
                  <c:v>2</c:v>
                </c:pt>
                <c:pt idx="13">
                  <c:v>1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BE8-4C3E-8F72-680FA56FBEC1}"/>
            </c:ext>
          </c:extLst>
        </c:ser>
        <c:ser>
          <c:idx val="3"/>
          <c:order val="3"/>
          <c:tx>
            <c:strRef>
              <c:f>Foglio1!$E$3</c:f>
              <c:strCache>
                <c:ptCount val="1"/>
                <c:pt idx="0">
                  <c:v>4 Disagree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Foglio1!$A$4:$A$20</c:f>
              <c:strCache>
                <c:ptCount val="17"/>
                <c:pt idx="0">
                  <c:v>1. Women must take care of the house</c:v>
                </c:pt>
                <c:pt idx="1">
                  <c:v>2. Women are better suited to raise children than men</c:v>
                </c:pt>
                <c:pt idx="2">
                  <c:v>3. With the same educational qualification, men are better suited to take on managerial positions</c:v>
                </c:pt>
                <c:pt idx="3">
                  <c:v>5. In conditions of labor shortage, employers should give priority to men over women</c:v>
                </c:pt>
                <c:pt idx="4">
                  <c:v>6. It is above all the man who must provide for the economic needs of the family</c:v>
                </c:pt>
                <c:pt idx="5">
                  <c:v>7. It is the man who has to make the most important decisions concerning the family</c:v>
                </c:pt>
                <c:pt idx="6">
                  <c:v>8. It is the women who has to make the most important household decisions concerning the family</c:v>
                </c:pt>
                <c:pt idx="7">
                  <c:v>9. Men are less suited to doing household chores</c:v>
                </c:pt>
                <c:pt idx="8">
                  <c:v>10. For men, more than for women, it is very important to succeed in work</c:v>
                </c:pt>
                <c:pt idx="9">
                  <c:v>11. Beauty (being attractive) is more important for a girl than for a boy</c:v>
                </c:pt>
                <c:pt idx="10">
                  <c:v>12. Women are more likely than men to make decisions based on their emotions</c:v>
                </c:pt>
                <c:pt idx="11">
                  <c:v>13.It is acceptable for men to cry</c:v>
                </c:pt>
                <c:pt idx="12">
                  <c:v>14. The most important role of a woman is to take care of her home and family.</c:v>
                </c:pt>
                <c:pt idx="13">
                  <c:v>15. The most important role of a man is to earn money</c:v>
                </c:pt>
                <c:pt idx="14">
                  <c:v>16.Women are afraid of taking big responsibilities</c:v>
                </c:pt>
                <c:pt idx="15">
                  <c:v>17. Men are better leaders than women</c:v>
                </c:pt>
                <c:pt idx="16">
                  <c:v>18. Women must obey their husbands</c:v>
                </c:pt>
              </c:strCache>
            </c:strRef>
          </c:cat>
          <c:val>
            <c:numRef>
              <c:f>Foglio1!$E$4:$E$20</c:f>
              <c:numCache>
                <c:formatCode>General</c:formatCode>
                <c:ptCount val="17"/>
                <c:pt idx="0">
                  <c:v>2</c:v>
                </c:pt>
                <c:pt idx="1">
                  <c:v>5</c:v>
                </c:pt>
                <c:pt idx="2">
                  <c:v>1</c:v>
                </c:pt>
                <c:pt idx="3">
                  <c:v>2</c:v>
                </c:pt>
                <c:pt idx="4">
                  <c:v>1</c:v>
                </c:pt>
                <c:pt idx="6">
                  <c:v>2</c:v>
                </c:pt>
                <c:pt idx="7">
                  <c:v>0</c:v>
                </c:pt>
                <c:pt idx="8">
                  <c:v>4</c:v>
                </c:pt>
                <c:pt idx="9">
                  <c:v>2</c:v>
                </c:pt>
                <c:pt idx="10">
                  <c:v>4</c:v>
                </c:pt>
                <c:pt idx="11">
                  <c:v>1</c:v>
                </c:pt>
                <c:pt idx="12">
                  <c:v>3</c:v>
                </c:pt>
                <c:pt idx="13">
                  <c:v>5</c:v>
                </c:pt>
                <c:pt idx="14">
                  <c:v>3</c:v>
                </c:pt>
                <c:pt idx="15">
                  <c:v>0</c:v>
                </c:pt>
                <c:pt idx="1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BE8-4C3E-8F72-680FA56FBEC1}"/>
            </c:ext>
          </c:extLst>
        </c:ser>
        <c:ser>
          <c:idx val="4"/>
          <c:order val="4"/>
          <c:tx>
            <c:strRef>
              <c:f>Foglio1!$F$3</c:f>
              <c:strCache>
                <c:ptCount val="1"/>
                <c:pt idx="0">
                  <c:v>5 Strongly disagree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Foglio1!$A$4:$A$20</c:f>
              <c:strCache>
                <c:ptCount val="17"/>
                <c:pt idx="0">
                  <c:v>1. Women must take care of the house</c:v>
                </c:pt>
                <c:pt idx="1">
                  <c:v>2. Women are better suited to raise children than men</c:v>
                </c:pt>
                <c:pt idx="2">
                  <c:v>3. With the same educational qualification, men are better suited to take on managerial positions</c:v>
                </c:pt>
                <c:pt idx="3">
                  <c:v>5. In conditions of labor shortage, employers should give priority to men over women</c:v>
                </c:pt>
                <c:pt idx="4">
                  <c:v>6. It is above all the man who must provide for the economic needs of the family</c:v>
                </c:pt>
                <c:pt idx="5">
                  <c:v>7. It is the man who has to make the most important decisions concerning the family</c:v>
                </c:pt>
                <c:pt idx="6">
                  <c:v>8. It is the women who has to make the most important household decisions concerning the family</c:v>
                </c:pt>
                <c:pt idx="7">
                  <c:v>9. Men are less suited to doing household chores</c:v>
                </c:pt>
                <c:pt idx="8">
                  <c:v>10. For men, more than for women, it is very important to succeed in work</c:v>
                </c:pt>
                <c:pt idx="9">
                  <c:v>11. Beauty (being attractive) is more important for a girl than for a boy</c:v>
                </c:pt>
                <c:pt idx="10">
                  <c:v>12. Women are more likely than men to make decisions based on their emotions</c:v>
                </c:pt>
                <c:pt idx="11">
                  <c:v>13.It is acceptable for men to cry</c:v>
                </c:pt>
                <c:pt idx="12">
                  <c:v>14. The most important role of a woman is to take care of her home and family.</c:v>
                </c:pt>
                <c:pt idx="13">
                  <c:v>15. The most important role of a man is to earn money</c:v>
                </c:pt>
                <c:pt idx="14">
                  <c:v>16.Women are afraid of taking big responsibilities</c:v>
                </c:pt>
                <c:pt idx="15">
                  <c:v>17. Men are better leaders than women</c:v>
                </c:pt>
                <c:pt idx="16">
                  <c:v>18. Women must obey their husbands</c:v>
                </c:pt>
              </c:strCache>
            </c:strRef>
          </c:cat>
          <c:val>
            <c:numRef>
              <c:f>Foglio1!$F$4:$F$20</c:f>
              <c:numCache>
                <c:formatCode>General</c:formatCode>
                <c:ptCount val="17"/>
                <c:pt idx="0">
                  <c:v>5</c:v>
                </c:pt>
                <c:pt idx="1">
                  <c:v>6</c:v>
                </c:pt>
                <c:pt idx="2">
                  <c:v>13</c:v>
                </c:pt>
                <c:pt idx="3">
                  <c:v>11</c:v>
                </c:pt>
                <c:pt idx="4">
                  <c:v>12</c:v>
                </c:pt>
                <c:pt idx="5">
                  <c:v>13</c:v>
                </c:pt>
                <c:pt idx="6">
                  <c:v>8</c:v>
                </c:pt>
                <c:pt idx="7">
                  <c:v>11</c:v>
                </c:pt>
                <c:pt idx="8">
                  <c:v>5</c:v>
                </c:pt>
                <c:pt idx="9">
                  <c:v>8</c:v>
                </c:pt>
                <c:pt idx="10">
                  <c:v>5</c:v>
                </c:pt>
                <c:pt idx="11">
                  <c:v>11</c:v>
                </c:pt>
                <c:pt idx="12">
                  <c:v>8</c:v>
                </c:pt>
                <c:pt idx="13">
                  <c:v>7</c:v>
                </c:pt>
                <c:pt idx="14">
                  <c:v>10</c:v>
                </c:pt>
                <c:pt idx="15">
                  <c:v>12</c:v>
                </c:pt>
                <c:pt idx="16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BE8-4C3E-8F72-680FA56FBE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78486160"/>
        <c:axId val="1278489488"/>
      </c:barChart>
      <c:catAx>
        <c:axId val="12784861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278489488"/>
        <c:crosses val="autoZero"/>
        <c:auto val="1"/>
        <c:lblAlgn val="ctr"/>
        <c:lblOffset val="100"/>
        <c:noMultiLvlLbl val="0"/>
      </c:catAx>
      <c:valAx>
        <c:axId val="12784894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278486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Foglio1!$B$3</c:f>
              <c:strCache>
                <c:ptCount val="1"/>
                <c:pt idx="0">
                  <c:v>1 Strongly agree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Foglio1!$A$4:$A$20</c:f>
              <c:strCache>
                <c:ptCount val="17"/>
                <c:pt idx="0">
                  <c:v>1. Women must take care of the house</c:v>
                </c:pt>
                <c:pt idx="1">
                  <c:v>2. Women are better suited to raise children than men</c:v>
                </c:pt>
                <c:pt idx="2">
                  <c:v>3. With the same educational qualification, men are better suited to take on managerial positions</c:v>
                </c:pt>
                <c:pt idx="3">
                  <c:v>5. In conditions of labor shortage, employers should give priority to men over women</c:v>
                </c:pt>
                <c:pt idx="4">
                  <c:v>6. It is above all the man who must provide for the economic needs of the family</c:v>
                </c:pt>
                <c:pt idx="5">
                  <c:v>7. It is the man who has to make the most important decisions concerning the family</c:v>
                </c:pt>
                <c:pt idx="6">
                  <c:v>8. It is the women who has to make the most important household decisions concerning the family</c:v>
                </c:pt>
                <c:pt idx="7">
                  <c:v>9. Men are less suited to doing household chores</c:v>
                </c:pt>
                <c:pt idx="8">
                  <c:v>10. For men, more than for women, it is very important to succeed in work</c:v>
                </c:pt>
                <c:pt idx="9">
                  <c:v>11. Beauty (being attractive) is more important for a girl than for a boy</c:v>
                </c:pt>
                <c:pt idx="10">
                  <c:v>12. Women are more likely than men to make decisions based on their emotions</c:v>
                </c:pt>
                <c:pt idx="11">
                  <c:v>13.It is acceptable for men to cry</c:v>
                </c:pt>
                <c:pt idx="12">
                  <c:v>14. The most important role of a woman is to take care of her home and family.</c:v>
                </c:pt>
                <c:pt idx="13">
                  <c:v>15. The most important role of a man is to earn money</c:v>
                </c:pt>
                <c:pt idx="14">
                  <c:v>16.Women are afraid of taking big responsibilities</c:v>
                </c:pt>
                <c:pt idx="15">
                  <c:v>17. Men are better leaders than women</c:v>
                </c:pt>
                <c:pt idx="16">
                  <c:v>18. Women must obey their husbands</c:v>
                </c:pt>
              </c:strCache>
            </c:strRef>
          </c:cat>
          <c:val>
            <c:numRef>
              <c:f>Foglio1!$B$4:$B$20</c:f>
              <c:numCache>
                <c:formatCode>General</c:formatCode>
                <c:ptCount val="17"/>
                <c:pt idx="0">
                  <c:v>5</c:v>
                </c:pt>
                <c:pt idx="1">
                  <c:v>5</c:v>
                </c:pt>
                <c:pt idx="3">
                  <c:v>1</c:v>
                </c:pt>
                <c:pt idx="5">
                  <c:v>2</c:v>
                </c:pt>
                <c:pt idx="6">
                  <c:v>1</c:v>
                </c:pt>
                <c:pt idx="7">
                  <c:v>3</c:v>
                </c:pt>
                <c:pt idx="8">
                  <c:v>5</c:v>
                </c:pt>
                <c:pt idx="9">
                  <c:v>3</c:v>
                </c:pt>
                <c:pt idx="10">
                  <c:v>5</c:v>
                </c:pt>
                <c:pt idx="11">
                  <c:v>50</c:v>
                </c:pt>
                <c:pt idx="12">
                  <c:v>2</c:v>
                </c:pt>
                <c:pt idx="13">
                  <c:v>1</c:v>
                </c:pt>
                <c:pt idx="14">
                  <c:v>2</c:v>
                </c:pt>
                <c:pt idx="15">
                  <c:v>1</c:v>
                </c:pt>
                <c:pt idx="16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7D-4F49-A396-05C8615A93DF}"/>
            </c:ext>
          </c:extLst>
        </c:ser>
        <c:ser>
          <c:idx val="1"/>
          <c:order val="1"/>
          <c:tx>
            <c:strRef>
              <c:f>Foglio1!$C$3</c:f>
              <c:strCache>
                <c:ptCount val="1"/>
                <c:pt idx="0">
                  <c:v>2 Agree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Foglio1!$A$4:$A$20</c:f>
              <c:strCache>
                <c:ptCount val="17"/>
                <c:pt idx="0">
                  <c:v>1. Women must take care of the house</c:v>
                </c:pt>
                <c:pt idx="1">
                  <c:v>2. Women are better suited to raise children than men</c:v>
                </c:pt>
                <c:pt idx="2">
                  <c:v>3. With the same educational qualification, men are better suited to take on managerial positions</c:v>
                </c:pt>
                <c:pt idx="3">
                  <c:v>5. In conditions of labor shortage, employers should give priority to men over women</c:v>
                </c:pt>
                <c:pt idx="4">
                  <c:v>6. It is above all the man who must provide for the economic needs of the family</c:v>
                </c:pt>
                <c:pt idx="5">
                  <c:v>7. It is the man who has to make the most important decisions concerning the family</c:v>
                </c:pt>
                <c:pt idx="6">
                  <c:v>8. It is the women who has to make the most important household decisions concerning the family</c:v>
                </c:pt>
                <c:pt idx="7">
                  <c:v>9. Men are less suited to doing household chores</c:v>
                </c:pt>
                <c:pt idx="8">
                  <c:v>10. For men, more than for women, it is very important to succeed in work</c:v>
                </c:pt>
                <c:pt idx="9">
                  <c:v>11. Beauty (being attractive) is more important for a girl than for a boy</c:v>
                </c:pt>
                <c:pt idx="10">
                  <c:v>12. Women are more likely than men to make decisions based on their emotions</c:v>
                </c:pt>
                <c:pt idx="11">
                  <c:v>13.It is acceptable for men to cry</c:v>
                </c:pt>
                <c:pt idx="12">
                  <c:v>14. The most important role of a woman is to take care of her home and family.</c:v>
                </c:pt>
                <c:pt idx="13">
                  <c:v>15. The most important role of a man is to earn money</c:v>
                </c:pt>
                <c:pt idx="14">
                  <c:v>16.Women are afraid of taking big responsibilities</c:v>
                </c:pt>
                <c:pt idx="15">
                  <c:v>17. Men are better leaders than women</c:v>
                </c:pt>
                <c:pt idx="16">
                  <c:v>18. Women must obey their husbands</c:v>
                </c:pt>
              </c:strCache>
            </c:strRef>
          </c:cat>
          <c:val>
            <c:numRef>
              <c:f>Foglio1!$C$4:$C$20</c:f>
              <c:numCache>
                <c:formatCode>General</c:formatCode>
                <c:ptCount val="17"/>
                <c:pt idx="0">
                  <c:v>18</c:v>
                </c:pt>
                <c:pt idx="1">
                  <c:v>26</c:v>
                </c:pt>
                <c:pt idx="2">
                  <c:v>1</c:v>
                </c:pt>
                <c:pt idx="3">
                  <c:v>5</c:v>
                </c:pt>
                <c:pt idx="4">
                  <c:v>2</c:v>
                </c:pt>
                <c:pt idx="5">
                  <c:v>2</c:v>
                </c:pt>
                <c:pt idx="6">
                  <c:v>6</c:v>
                </c:pt>
                <c:pt idx="7">
                  <c:v>9</c:v>
                </c:pt>
                <c:pt idx="8">
                  <c:v>11</c:v>
                </c:pt>
                <c:pt idx="9">
                  <c:v>14</c:v>
                </c:pt>
                <c:pt idx="10">
                  <c:v>17</c:v>
                </c:pt>
                <c:pt idx="11">
                  <c:v>4</c:v>
                </c:pt>
                <c:pt idx="12">
                  <c:v>10</c:v>
                </c:pt>
                <c:pt idx="13">
                  <c:v>1</c:v>
                </c:pt>
                <c:pt idx="14">
                  <c:v>2</c:v>
                </c:pt>
                <c:pt idx="15">
                  <c:v>1</c:v>
                </c:pt>
                <c:pt idx="1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97D-4F49-A396-05C8615A93DF}"/>
            </c:ext>
          </c:extLst>
        </c:ser>
        <c:ser>
          <c:idx val="2"/>
          <c:order val="2"/>
          <c:tx>
            <c:strRef>
              <c:f>Foglio1!$D$3</c:f>
              <c:strCache>
                <c:ptCount val="1"/>
                <c:pt idx="0">
                  <c:v>3 Neutral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Foglio1!$A$4:$A$20</c:f>
              <c:strCache>
                <c:ptCount val="17"/>
                <c:pt idx="0">
                  <c:v>1. Women must take care of the house</c:v>
                </c:pt>
                <c:pt idx="1">
                  <c:v>2. Women are better suited to raise children than men</c:v>
                </c:pt>
                <c:pt idx="2">
                  <c:v>3. With the same educational qualification, men are better suited to take on managerial positions</c:v>
                </c:pt>
                <c:pt idx="3">
                  <c:v>5. In conditions of labor shortage, employers should give priority to men over women</c:v>
                </c:pt>
                <c:pt idx="4">
                  <c:v>6. It is above all the man who must provide for the economic needs of the family</c:v>
                </c:pt>
                <c:pt idx="5">
                  <c:v>7. It is the man who has to make the most important decisions concerning the family</c:v>
                </c:pt>
                <c:pt idx="6">
                  <c:v>8. It is the women who has to make the most important household decisions concerning the family</c:v>
                </c:pt>
                <c:pt idx="7">
                  <c:v>9. Men are less suited to doing household chores</c:v>
                </c:pt>
                <c:pt idx="8">
                  <c:v>10. For men, more than for women, it is very important to succeed in work</c:v>
                </c:pt>
                <c:pt idx="9">
                  <c:v>11. Beauty (being attractive) is more important for a girl than for a boy</c:v>
                </c:pt>
                <c:pt idx="10">
                  <c:v>12. Women are more likely than men to make decisions based on their emotions</c:v>
                </c:pt>
                <c:pt idx="11">
                  <c:v>13.It is acceptable for men to cry</c:v>
                </c:pt>
                <c:pt idx="12">
                  <c:v>14. The most important role of a woman is to take care of her home and family.</c:v>
                </c:pt>
                <c:pt idx="13">
                  <c:v>15. The most important role of a man is to earn money</c:v>
                </c:pt>
                <c:pt idx="14">
                  <c:v>16.Women are afraid of taking big responsibilities</c:v>
                </c:pt>
                <c:pt idx="15">
                  <c:v>17. Men are better leaders than women</c:v>
                </c:pt>
                <c:pt idx="16">
                  <c:v>18. Women must obey their husbands</c:v>
                </c:pt>
              </c:strCache>
            </c:strRef>
          </c:cat>
          <c:val>
            <c:numRef>
              <c:f>Foglio1!$D$4:$D$20</c:f>
              <c:numCache>
                <c:formatCode>General</c:formatCode>
                <c:ptCount val="17"/>
                <c:pt idx="0">
                  <c:v>0</c:v>
                </c:pt>
                <c:pt idx="1">
                  <c:v>0</c:v>
                </c:pt>
                <c:pt idx="2">
                  <c:v>2</c:v>
                </c:pt>
                <c:pt idx="3">
                  <c:v>5</c:v>
                </c:pt>
                <c:pt idx="4">
                  <c:v>0</c:v>
                </c:pt>
                <c:pt idx="5">
                  <c:v>3</c:v>
                </c:pt>
                <c:pt idx="6">
                  <c:v>3</c:v>
                </c:pt>
                <c:pt idx="7">
                  <c:v>4</c:v>
                </c:pt>
                <c:pt idx="8">
                  <c:v>2</c:v>
                </c:pt>
                <c:pt idx="9">
                  <c:v>6</c:v>
                </c:pt>
                <c:pt idx="10">
                  <c:v>8</c:v>
                </c:pt>
                <c:pt idx="11">
                  <c:v>1</c:v>
                </c:pt>
                <c:pt idx="12">
                  <c:v>3</c:v>
                </c:pt>
                <c:pt idx="13">
                  <c:v>1</c:v>
                </c:pt>
                <c:pt idx="14">
                  <c:v>0</c:v>
                </c:pt>
                <c:pt idx="15">
                  <c:v>6</c:v>
                </c:pt>
                <c:pt idx="1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97D-4F49-A396-05C8615A93DF}"/>
            </c:ext>
          </c:extLst>
        </c:ser>
        <c:ser>
          <c:idx val="3"/>
          <c:order val="3"/>
          <c:tx>
            <c:strRef>
              <c:f>Foglio1!$E$3</c:f>
              <c:strCache>
                <c:ptCount val="1"/>
                <c:pt idx="0">
                  <c:v>4 Disagree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Foglio1!$A$4:$A$20</c:f>
              <c:strCache>
                <c:ptCount val="17"/>
                <c:pt idx="0">
                  <c:v>1. Women must take care of the house</c:v>
                </c:pt>
                <c:pt idx="1">
                  <c:v>2. Women are better suited to raise children than men</c:v>
                </c:pt>
                <c:pt idx="2">
                  <c:v>3. With the same educational qualification, men are better suited to take on managerial positions</c:v>
                </c:pt>
                <c:pt idx="3">
                  <c:v>5. In conditions of labor shortage, employers should give priority to men over women</c:v>
                </c:pt>
                <c:pt idx="4">
                  <c:v>6. It is above all the man who must provide for the economic needs of the family</c:v>
                </c:pt>
                <c:pt idx="5">
                  <c:v>7. It is the man who has to make the most important decisions concerning the family</c:v>
                </c:pt>
                <c:pt idx="6">
                  <c:v>8. It is the women who has to make the most important household decisions concerning the family</c:v>
                </c:pt>
                <c:pt idx="7">
                  <c:v>9. Men are less suited to doing household chores</c:v>
                </c:pt>
                <c:pt idx="8">
                  <c:v>10. For men, more than for women, it is very important to succeed in work</c:v>
                </c:pt>
                <c:pt idx="9">
                  <c:v>11. Beauty (being attractive) is more important for a girl than for a boy</c:v>
                </c:pt>
                <c:pt idx="10">
                  <c:v>12. Women are more likely than men to make decisions based on their emotions</c:v>
                </c:pt>
                <c:pt idx="11">
                  <c:v>13.It is acceptable for men to cry</c:v>
                </c:pt>
                <c:pt idx="12">
                  <c:v>14. The most important role of a woman is to take care of her home and family.</c:v>
                </c:pt>
                <c:pt idx="13">
                  <c:v>15. The most important role of a man is to earn money</c:v>
                </c:pt>
                <c:pt idx="14">
                  <c:v>16.Women are afraid of taking big responsibilities</c:v>
                </c:pt>
                <c:pt idx="15">
                  <c:v>17. Men are better leaders than women</c:v>
                </c:pt>
                <c:pt idx="16">
                  <c:v>18. Women must obey their husbands</c:v>
                </c:pt>
              </c:strCache>
            </c:strRef>
          </c:cat>
          <c:val>
            <c:numRef>
              <c:f>Foglio1!$E$4:$E$20</c:f>
              <c:numCache>
                <c:formatCode>General</c:formatCode>
                <c:ptCount val="17"/>
                <c:pt idx="0">
                  <c:v>19</c:v>
                </c:pt>
                <c:pt idx="1">
                  <c:v>12</c:v>
                </c:pt>
                <c:pt idx="2">
                  <c:v>10</c:v>
                </c:pt>
                <c:pt idx="3">
                  <c:v>9</c:v>
                </c:pt>
                <c:pt idx="4">
                  <c:v>11</c:v>
                </c:pt>
                <c:pt idx="5">
                  <c:v>5</c:v>
                </c:pt>
                <c:pt idx="6">
                  <c:v>8</c:v>
                </c:pt>
                <c:pt idx="7">
                  <c:v>20</c:v>
                </c:pt>
                <c:pt idx="8">
                  <c:v>14</c:v>
                </c:pt>
                <c:pt idx="9">
                  <c:v>11</c:v>
                </c:pt>
                <c:pt idx="10">
                  <c:v>10</c:v>
                </c:pt>
                <c:pt idx="11">
                  <c:v>1</c:v>
                </c:pt>
                <c:pt idx="12">
                  <c:v>12</c:v>
                </c:pt>
                <c:pt idx="13">
                  <c:v>19</c:v>
                </c:pt>
                <c:pt idx="14">
                  <c:v>7</c:v>
                </c:pt>
                <c:pt idx="15">
                  <c:v>7</c:v>
                </c:pt>
                <c:pt idx="16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97D-4F49-A396-05C8615A93DF}"/>
            </c:ext>
          </c:extLst>
        </c:ser>
        <c:ser>
          <c:idx val="4"/>
          <c:order val="4"/>
          <c:tx>
            <c:strRef>
              <c:f>Foglio1!$F$3</c:f>
              <c:strCache>
                <c:ptCount val="1"/>
                <c:pt idx="0">
                  <c:v>5 Strongly disagree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Foglio1!$A$4:$A$20</c:f>
              <c:strCache>
                <c:ptCount val="17"/>
                <c:pt idx="0">
                  <c:v>1. Women must take care of the house</c:v>
                </c:pt>
                <c:pt idx="1">
                  <c:v>2. Women are better suited to raise children than men</c:v>
                </c:pt>
                <c:pt idx="2">
                  <c:v>3. With the same educational qualification, men are better suited to take on managerial positions</c:v>
                </c:pt>
                <c:pt idx="3">
                  <c:v>5. In conditions of labor shortage, employers should give priority to men over women</c:v>
                </c:pt>
                <c:pt idx="4">
                  <c:v>6. It is above all the man who must provide for the economic needs of the family</c:v>
                </c:pt>
                <c:pt idx="5">
                  <c:v>7. It is the man who has to make the most important decisions concerning the family</c:v>
                </c:pt>
                <c:pt idx="6">
                  <c:v>8. It is the women who has to make the most important household decisions concerning the family</c:v>
                </c:pt>
                <c:pt idx="7">
                  <c:v>9. Men are less suited to doing household chores</c:v>
                </c:pt>
                <c:pt idx="8">
                  <c:v>10. For men, more than for women, it is very important to succeed in work</c:v>
                </c:pt>
                <c:pt idx="9">
                  <c:v>11. Beauty (being attractive) is more important for a girl than for a boy</c:v>
                </c:pt>
                <c:pt idx="10">
                  <c:v>12. Women are more likely than men to make decisions based on their emotions</c:v>
                </c:pt>
                <c:pt idx="11">
                  <c:v>13.It is acceptable for men to cry</c:v>
                </c:pt>
                <c:pt idx="12">
                  <c:v>14. The most important role of a woman is to take care of her home and family.</c:v>
                </c:pt>
                <c:pt idx="13">
                  <c:v>15. The most important role of a man is to earn money</c:v>
                </c:pt>
                <c:pt idx="14">
                  <c:v>16.Women are afraid of taking big responsibilities</c:v>
                </c:pt>
                <c:pt idx="15">
                  <c:v>17. Men are better leaders than women</c:v>
                </c:pt>
                <c:pt idx="16">
                  <c:v>18. Women must obey their husbands</c:v>
                </c:pt>
              </c:strCache>
            </c:strRef>
          </c:cat>
          <c:val>
            <c:numRef>
              <c:f>Foglio1!$F$4:$F$20</c:f>
              <c:numCache>
                <c:formatCode>General</c:formatCode>
                <c:ptCount val="17"/>
                <c:pt idx="0">
                  <c:v>15</c:v>
                </c:pt>
                <c:pt idx="1">
                  <c:v>14</c:v>
                </c:pt>
                <c:pt idx="2">
                  <c:v>44</c:v>
                </c:pt>
                <c:pt idx="3">
                  <c:v>37</c:v>
                </c:pt>
                <c:pt idx="4">
                  <c:v>44</c:v>
                </c:pt>
                <c:pt idx="5">
                  <c:v>45</c:v>
                </c:pt>
                <c:pt idx="6">
                  <c:v>39</c:v>
                </c:pt>
                <c:pt idx="7">
                  <c:v>21</c:v>
                </c:pt>
                <c:pt idx="8">
                  <c:v>25</c:v>
                </c:pt>
                <c:pt idx="9">
                  <c:v>23</c:v>
                </c:pt>
                <c:pt idx="10">
                  <c:v>17</c:v>
                </c:pt>
                <c:pt idx="11">
                  <c:v>1</c:v>
                </c:pt>
                <c:pt idx="12">
                  <c:v>30</c:v>
                </c:pt>
                <c:pt idx="13">
                  <c:v>35</c:v>
                </c:pt>
                <c:pt idx="14">
                  <c:v>46</c:v>
                </c:pt>
                <c:pt idx="15">
                  <c:v>42</c:v>
                </c:pt>
                <c:pt idx="16">
                  <c:v>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97D-4F49-A396-05C8615A93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78486160"/>
        <c:axId val="1278489488"/>
      </c:barChart>
      <c:catAx>
        <c:axId val="12784861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278489488"/>
        <c:crosses val="autoZero"/>
        <c:auto val="1"/>
        <c:lblAlgn val="ctr"/>
        <c:lblOffset val="100"/>
        <c:noMultiLvlLbl val="0"/>
      </c:catAx>
      <c:valAx>
        <c:axId val="12784894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278486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5D021D-0F80-41AD-9E53-8FFB4BEE0B62}" type="doc">
      <dgm:prSet loTypeId="urn:microsoft.com/office/officeart/2005/8/layout/hProcess9" loCatId="process" qsTypeId="urn:microsoft.com/office/officeart/2005/8/quickstyle/3d1" qsCatId="3D" csTypeId="urn:microsoft.com/office/officeart/2005/8/colors/accent1_2" csCatId="accent1" phldr="1"/>
      <dgm:spPr/>
    </dgm:pt>
    <dgm:pt modelId="{43DD6E7A-2EB5-49FA-BAAC-0998EAF11182}">
      <dgm:prSet phldrT="[Testo]"/>
      <dgm:spPr/>
      <dgm:t>
        <a:bodyPr/>
        <a:lstStyle/>
        <a:p>
          <a:r>
            <a:rPr lang="en-GB" noProof="0" dirty="0" smtClean="0"/>
            <a:t>2 meetings on presence (February 2020) with students: discussion about stereotypes, gender violence social image, causes of violence episode.</a:t>
          </a:r>
          <a:endParaRPr lang="en-GB" noProof="0" dirty="0"/>
        </a:p>
      </dgm:t>
    </dgm:pt>
    <dgm:pt modelId="{9CFD4EC1-4042-4622-9E9E-4D325E327CBD}" type="parTrans" cxnId="{28EA2638-1889-4D0E-B588-CB614424CAD0}">
      <dgm:prSet/>
      <dgm:spPr/>
      <dgm:t>
        <a:bodyPr/>
        <a:lstStyle/>
        <a:p>
          <a:endParaRPr lang="it-IT"/>
        </a:p>
      </dgm:t>
    </dgm:pt>
    <dgm:pt modelId="{E74823F5-2D6B-4781-8E8A-9C0B290A5C02}" type="sibTrans" cxnId="{28EA2638-1889-4D0E-B588-CB614424CAD0}">
      <dgm:prSet/>
      <dgm:spPr/>
      <dgm:t>
        <a:bodyPr/>
        <a:lstStyle/>
        <a:p>
          <a:endParaRPr lang="it-IT"/>
        </a:p>
      </dgm:t>
    </dgm:pt>
    <dgm:pt modelId="{2DF989CE-1C4D-4981-8FEB-4687908FDD39}">
      <dgm:prSet phldrT="[Testo]"/>
      <dgm:spPr/>
      <dgm:t>
        <a:bodyPr/>
        <a:lstStyle/>
        <a:p>
          <a:r>
            <a:rPr lang="en-GB" noProof="0" dirty="0" smtClean="0"/>
            <a:t>2 on line meetings with students, 1 on line meeting teachers and 1 on line meeting with parents aimed to describe the results of the questionnaire. </a:t>
          </a:r>
          <a:endParaRPr lang="en-GB" noProof="0" dirty="0"/>
        </a:p>
      </dgm:t>
    </dgm:pt>
    <dgm:pt modelId="{0852690F-8E39-48AF-A43F-539BE6C3AB08}" type="parTrans" cxnId="{CB56DF15-720D-42F2-99EF-B19A3570E56B}">
      <dgm:prSet/>
      <dgm:spPr/>
      <dgm:t>
        <a:bodyPr/>
        <a:lstStyle/>
        <a:p>
          <a:endParaRPr lang="it-IT"/>
        </a:p>
      </dgm:t>
    </dgm:pt>
    <dgm:pt modelId="{7A62F8DE-5BD8-4C11-891D-DE23A2117F10}" type="sibTrans" cxnId="{CB56DF15-720D-42F2-99EF-B19A3570E56B}">
      <dgm:prSet/>
      <dgm:spPr/>
      <dgm:t>
        <a:bodyPr/>
        <a:lstStyle/>
        <a:p>
          <a:endParaRPr lang="it-IT"/>
        </a:p>
      </dgm:t>
    </dgm:pt>
    <dgm:pt modelId="{A70D2350-5A94-43DE-9626-093D4DF57AD1}">
      <dgm:prSet phldrT="[Testo]"/>
      <dgm:spPr/>
      <dgm:t>
        <a:bodyPr/>
        <a:lstStyle/>
        <a:p>
          <a:r>
            <a:rPr lang="en-GB" noProof="0" dirty="0" smtClean="0"/>
            <a:t>Planned a plenary session for each school. Planned phase for “control group” </a:t>
          </a:r>
          <a:endParaRPr lang="en-GB" noProof="0" dirty="0"/>
        </a:p>
      </dgm:t>
    </dgm:pt>
    <dgm:pt modelId="{622AFB3A-6D2D-4332-A994-F959E888F1A9}" type="parTrans" cxnId="{353EFAEA-7E45-4AB2-B934-25BA4CC29E00}">
      <dgm:prSet/>
      <dgm:spPr/>
      <dgm:t>
        <a:bodyPr/>
        <a:lstStyle/>
        <a:p>
          <a:endParaRPr lang="it-IT"/>
        </a:p>
      </dgm:t>
    </dgm:pt>
    <dgm:pt modelId="{F71C21B6-0A83-4E5C-8897-7635FBDB369F}" type="sibTrans" cxnId="{353EFAEA-7E45-4AB2-B934-25BA4CC29E00}">
      <dgm:prSet/>
      <dgm:spPr/>
      <dgm:t>
        <a:bodyPr/>
        <a:lstStyle/>
        <a:p>
          <a:endParaRPr lang="it-IT"/>
        </a:p>
      </dgm:t>
    </dgm:pt>
    <dgm:pt modelId="{8EF81326-3A3E-440F-A94E-62B62A9E6D94}" type="pres">
      <dgm:prSet presAssocID="{665D021D-0F80-41AD-9E53-8FFB4BEE0B62}" presName="CompostProcess" presStyleCnt="0">
        <dgm:presLayoutVars>
          <dgm:dir/>
          <dgm:resizeHandles val="exact"/>
        </dgm:presLayoutVars>
      </dgm:prSet>
      <dgm:spPr/>
    </dgm:pt>
    <dgm:pt modelId="{CD2A290D-7222-42B9-9217-5D9214121751}" type="pres">
      <dgm:prSet presAssocID="{665D021D-0F80-41AD-9E53-8FFB4BEE0B62}" presName="arrow" presStyleLbl="bgShp" presStyleIdx="0" presStyleCnt="1"/>
      <dgm:spPr/>
    </dgm:pt>
    <dgm:pt modelId="{3802FFFD-C6CC-4061-A633-8D069CA6FDAA}" type="pres">
      <dgm:prSet presAssocID="{665D021D-0F80-41AD-9E53-8FFB4BEE0B62}" presName="linearProcess" presStyleCnt="0"/>
      <dgm:spPr/>
    </dgm:pt>
    <dgm:pt modelId="{BFD7B6B3-46AA-45C4-A07A-B3808FE36BF1}" type="pres">
      <dgm:prSet presAssocID="{43DD6E7A-2EB5-49FA-BAAC-0998EAF11182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223D9B4-73EF-4C5F-9E6A-4F69BC5173EF}" type="pres">
      <dgm:prSet presAssocID="{E74823F5-2D6B-4781-8E8A-9C0B290A5C02}" presName="sibTrans" presStyleCnt="0"/>
      <dgm:spPr/>
    </dgm:pt>
    <dgm:pt modelId="{95A24709-B2A0-4F68-A809-3F9D7B862A22}" type="pres">
      <dgm:prSet presAssocID="{2DF989CE-1C4D-4981-8FEB-4687908FDD39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FD555A8-244E-4F9E-BAC2-42D7DE6834D1}" type="pres">
      <dgm:prSet presAssocID="{7A62F8DE-5BD8-4C11-891D-DE23A2117F10}" presName="sibTrans" presStyleCnt="0"/>
      <dgm:spPr/>
    </dgm:pt>
    <dgm:pt modelId="{8322BEE8-B701-4DB3-AC17-81D0B2F1449C}" type="pres">
      <dgm:prSet presAssocID="{A70D2350-5A94-43DE-9626-093D4DF57AD1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B215642E-3B21-497E-861E-F25FB068B25D}" type="presOf" srcId="{665D021D-0F80-41AD-9E53-8FFB4BEE0B62}" destId="{8EF81326-3A3E-440F-A94E-62B62A9E6D94}" srcOrd="0" destOrd="0" presId="urn:microsoft.com/office/officeart/2005/8/layout/hProcess9"/>
    <dgm:cxn modelId="{CB56DF15-720D-42F2-99EF-B19A3570E56B}" srcId="{665D021D-0F80-41AD-9E53-8FFB4BEE0B62}" destId="{2DF989CE-1C4D-4981-8FEB-4687908FDD39}" srcOrd="1" destOrd="0" parTransId="{0852690F-8E39-48AF-A43F-539BE6C3AB08}" sibTransId="{7A62F8DE-5BD8-4C11-891D-DE23A2117F10}"/>
    <dgm:cxn modelId="{B46119AD-2F85-469A-B582-6E6A069FBD76}" type="presOf" srcId="{A70D2350-5A94-43DE-9626-093D4DF57AD1}" destId="{8322BEE8-B701-4DB3-AC17-81D0B2F1449C}" srcOrd="0" destOrd="0" presId="urn:microsoft.com/office/officeart/2005/8/layout/hProcess9"/>
    <dgm:cxn modelId="{115FF6F4-95C5-493C-9FFC-644684968551}" type="presOf" srcId="{43DD6E7A-2EB5-49FA-BAAC-0998EAF11182}" destId="{BFD7B6B3-46AA-45C4-A07A-B3808FE36BF1}" srcOrd="0" destOrd="0" presId="urn:microsoft.com/office/officeart/2005/8/layout/hProcess9"/>
    <dgm:cxn modelId="{28EA2638-1889-4D0E-B588-CB614424CAD0}" srcId="{665D021D-0F80-41AD-9E53-8FFB4BEE0B62}" destId="{43DD6E7A-2EB5-49FA-BAAC-0998EAF11182}" srcOrd="0" destOrd="0" parTransId="{9CFD4EC1-4042-4622-9E9E-4D325E327CBD}" sibTransId="{E74823F5-2D6B-4781-8E8A-9C0B290A5C02}"/>
    <dgm:cxn modelId="{5C0BA81A-7EDA-49F1-805A-25013018DF7E}" type="presOf" srcId="{2DF989CE-1C4D-4981-8FEB-4687908FDD39}" destId="{95A24709-B2A0-4F68-A809-3F9D7B862A22}" srcOrd="0" destOrd="0" presId="urn:microsoft.com/office/officeart/2005/8/layout/hProcess9"/>
    <dgm:cxn modelId="{353EFAEA-7E45-4AB2-B934-25BA4CC29E00}" srcId="{665D021D-0F80-41AD-9E53-8FFB4BEE0B62}" destId="{A70D2350-5A94-43DE-9626-093D4DF57AD1}" srcOrd="2" destOrd="0" parTransId="{622AFB3A-6D2D-4332-A994-F959E888F1A9}" sibTransId="{F71C21B6-0A83-4E5C-8897-7635FBDB369F}"/>
    <dgm:cxn modelId="{3F72DCBC-71A0-463F-AEF4-8DB4EFAB93C3}" type="presParOf" srcId="{8EF81326-3A3E-440F-A94E-62B62A9E6D94}" destId="{CD2A290D-7222-42B9-9217-5D9214121751}" srcOrd="0" destOrd="0" presId="urn:microsoft.com/office/officeart/2005/8/layout/hProcess9"/>
    <dgm:cxn modelId="{2E1A48F7-8ED0-4168-8EF9-0460828A9C90}" type="presParOf" srcId="{8EF81326-3A3E-440F-A94E-62B62A9E6D94}" destId="{3802FFFD-C6CC-4061-A633-8D069CA6FDAA}" srcOrd="1" destOrd="0" presId="urn:microsoft.com/office/officeart/2005/8/layout/hProcess9"/>
    <dgm:cxn modelId="{8AE63258-F635-4244-B683-0A4B5AA615B7}" type="presParOf" srcId="{3802FFFD-C6CC-4061-A633-8D069CA6FDAA}" destId="{BFD7B6B3-46AA-45C4-A07A-B3808FE36BF1}" srcOrd="0" destOrd="0" presId="urn:microsoft.com/office/officeart/2005/8/layout/hProcess9"/>
    <dgm:cxn modelId="{8CC8A220-9948-446E-A734-878B2D7B6958}" type="presParOf" srcId="{3802FFFD-C6CC-4061-A633-8D069CA6FDAA}" destId="{F223D9B4-73EF-4C5F-9E6A-4F69BC5173EF}" srcOrd="1" destOrd="0" presId="urn:microsoft.com/office/officeart/2005/8/layout/hProcess9"/>
    <dgm:cxn modelId="{416A235B-9BCF-4BDA-B75D-6F279AAED113}" type="presParOf" srcId="{3802FFFD-C6CC-4061-A633-8D069CA6FDAA}" destId="{95A24709-B2A0-4F68-A809-3F9D7B862A22}" srcOrd="2" destOrd="0" presId="urn:microsoft.com/office/officeart/2005/8/layout/hProcess9"/>
    <dgm:cxn modelId="{59A21142-8FF0-4421-BB7F-6AFCA479D957}" type="presParOf" srcId="{3802FFFD-C6CC-4061-A633-8D069CA6FDAA}" destId="{0FD555A8-244E-4F9E-BAC2-42D7DE6834D1}" srcOrd="3" destOrd="0" presId="urn:microsoft.com/office/officeart/2005/8/layout/hProcess9"/>
    <dgm:cxn modelId="{3C846962-213D-4EC0-B4D9-A57FDDE263DC}" type="presParOf" srcId="{3802FFFD-C6CC-4061-A633-8D069CA6FDAA}" destId="{8322BEE8-B701-4DB3-AC17-81D0B2F1449C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2A290D-7222-42B9-9217-5D9214121751}">
      <dsp:nvSpPr>
        <dsp:cNvPr id="0" name=""/>
        <dsp:cNvSpPr/>
      </dsp:nvSpPr>
      <dsp:spPr>
        <a:xfrm>
          <a:off x="614679" y="0"/>
          <a:ext cx="6966373" cy="4184650"/>
        </a:xfrm>
        <a:prstGeom prst="rightArrow">
          <a:avLst/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BFD7B6B3-46AA-45C4-A07A-B3808FE36BF1}">
      <dsp:nvSpPr>
        <dsp:cNvPr id="0" name=""/>
        <dsp:cNvSpPr/>
      </dsp:nvSpPr>
      <dsp:spPr>
        <a:xfrm>
          <a:off x="8804" y="1255395"/>
          <a:ext cx="2638001" cy="16738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noProof="0" dirty="0" smtClean="0"/>
            <a:t>2 meetings on presence (February 2020) with students: discussion about stereotypes, gender violence social image, causes of violence episode.</a:t>
          </a:r>
          <a:endParaRPr lang="en-GB" sz="1600" kern="1200" noProof="0" dirty="0"/>
        </a:p>
      </dsp:txBody>
      <dsp:txXfrm>
        <a:off x="90515" y="1337106"/>
        <a:ext cx="2474579" cy="1510438"/>
      </dsp:txXfrm>
    </dsp:sp>
    <dsp:sp modelId="{95A24709-B2A0-4F68-A809-3F9D7B862A22}">
      <dsp:nvSpPr>
        <dsp:cNvPr id="0" name=""/>
        <dsp:cNvSpPr/>
      </dsp:nvSpPr>
      <dsp:spPr>
        <a:xfrm>
          <a:off x="2778865" y="1255395"/>
          <a:ext cx="2638001" cy="16738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noProof="0" dirty="0" smtClean="0"/>
            <a:t>2 on line meetings with students, 1 on line meeting teachers and 1 on line meeting with parents aimed to describe the results of the questionnaire. </a:t>
          </a:r>
          <a:endParaRPr lang="en-GB" sz="1600" kern="1200" noProof="0" dirty="0"/>
        </a:p>
      </dsp:txBody>
      <dsp:txXfrm>
        <a:off x="2860576" y="1337106"/>
        <a:ext cx="2474579" cy="1510438"/>
      </dsp:txXfrm>
    </dsp:sp>
    <dsp:sp modelId="{8322BEE8-B701-4DB3-AC17-81D0B2F1449C}">
      <dsp:nvSpPr>
        <dsp:cNvPr id="0" name=""/>
        <dsp:cNvSpPr/>
      </dsp:nvSpPr>
      <dsp:spPr>
        <a:xfrm>
          <a:off x="5548927" y="1255395"/>
          <a:ext cx="2638001" cy="16738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noProof="0" dirty="0" smtClean="0"/>
            <a:t>Planned a plenary session for each school. Planned phase for “control group” </a:t>
          </a:r>
          <a:endParaRPr lang="en-GB" sz="1600" kern="1200" noProof="0" dirty="0"/>
        </a:p>
      </dsp:txBody>
      <dsp:txXfrm>
        <a:off x="5630638" y="1337106"/>
        <a:ext cx="2474579" cy="15104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0.26671</cdr:y>
    </cdr:from>
    <cdr:to>
      <cdr:x>0.26869</cdr:x>
      <cdr:y>0.41027</cdr:y>
    </cdr:to>
    <cdr:sp macro="" textlink="">
      <cdr:nvSpPr>
        <cdr:cNvPr id="2" name="CasellaDiTesto 9"/>
        <cdr:cNvSpPr txBox="1"/>
      </cdr:nvSpPr>
      <cdr:spPr>
        <a:xfrm xmlns:a="http://schemas.openxmlformats.org/drawingml/2006/main">
          <a:off x="-1654137" y="857683"/>
          <a:ext cx="1581824" cy="461665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6"/>
        </a:lnRef>
        <a:fillRef xmlns:a="http://schemas.openxmlformats.org/drawingml/2006/main" idx="3">
          <a:schemeClr val="accent6"/>
        </a:fillRef>
        <a:effectRef xmlns:a="http://schemas.openxmlformats.org/drawingml/2006/main" idx="2">
          <a:schemeClr val="accent6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wrap="square" rtlCol="0">
          <a:spAutoFit/>
        </a:bodyPr>
        <a:lstStyle xmlns:a="http://schemas.openxmlformats.org/drawingml/2006/main">
          <a:defPPr rtl="0">
            <a:defRPr lang="it-IT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2400" b="1" dirty="0" smtClean="0"/>
            <a:t>Parents</a:t>
          </a:r>
          <a:endParaRPr lang="en-GB" sz="24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5422580-EC27-4F53-92A0-0786D964B7A2}" type="datetime1">
              <a:rPr lang="it-IT" smtClean="0"/>
              <a:t>04/12/2020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2C0B10-7CAE-41E4-AB02-7E8B1FF2B898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915EDD-768E-49AD-9196-D592149F4239}" type="datetime1">
              <a:rPr lang="it-IT" smtClean="0"/>
              <a:pPr/>
              <a:t>04/12/2020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/>
              <a:t>Modifica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FDDBACE-0F8F-43FD-98F0-DEE13552DADA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4557223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FDDBACE-0F8F-43FD-98F0-DEE13552DADA}" type="slidenum">
              <a:rPr lang="it-IT" smtClean="0"/>
              <a:t>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183423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FDDBACE-0F8F-43FD-98F0-DEE13552DADA}" type="slidenum">
              <a:rPr lang="it-IT" noProof="0" smtClean="0"/>
              <a:t>14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3354355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FDDBACE-0F8F-43FD-98F0-DEE13552DADA}" type="slidenum">
              <a:rPr lang="it-IT" noProof="0" smtClean="0"/>
              <a:t>16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180350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 con immagine">
    <p:bg>
      <p:bgPr>
        <a:gradFill>
          <a:gsLst>
            <a:gs pos="0">
              <a:schemeClr val="accent3">
                <a:lumMod val="50000"/>
              </a:schemeClr>
            </a:gs>
            <a:gs pos="76000">
              <a:schemeClr val="accent3">
                <a:lumMod val="75000"/>
              </a:schemeClr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igura a mano libera: Forma 11">
            <a:extLst>
              <a:ext uri="{FF2B5EF4-FFF2-40B4-BE49-F238E27FC236}">
                <a16:creationId xmlns:a16="http://schemas.microsoft.com/office/drawing/2014/main" id="{EA43BE58-813F-4D03-87F1-5A7708ED6326}"/>
              </a:ext>
            </a:extLst>
          </p:cNvPr>
          <p:cNvSpPr/>
          <p:nvPr userDrawn="1"/>
        </p:nvSpPr>
        <p:spPr>
          <a:xfrm rot="10800000">
            <a:off x="242195" y="54131"/>
            <a:ext cx="6839968" cy="6749738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A2515AF-700C-45E8-AA05-EBCBEACBF2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1062" y="3133725"/>
            <a:ext cx="4099187" cy="2078700"/>
          </a:xfrm>
        </p:spPr>
        <p:txBody>
          <a:bodyPr rtlCol="0" anchor="b"/>
          <a:lstStyle>
            <a:lvl1pPr algn="r">
              <a:lnSpc>
                <a:spcPts val="5000"/>
              </a:lnSpc>
              <a:defRPr sz="44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</a:t>
            </a:r>
            <a:endParaRPr lang="it-IT" noProof="0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89FC95D-4CD8-4192-B0C2-D1B82FBB1D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1062" y="5428423"/>
            <a:ext cx="4099187" cy="1048939"/>
          </a:xfrm>
        </p:spPr>
        <p:txBody>
          <a:bodyPr rtlCol="0"/>
          <a:lstStyle>
            <a:lvl1pPr marL="0" indent="0" algn="r">
              <a:buNone/>
              <a:defRPr sz="2000" b="1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9" name="Segnaposto immagine 8">
            <a:extLst>
              <a:ext uri="{FF2B5EF4-FFF2-40B4-BE49-F238E27FC236}">
                <a16:creationId xmlns:a16="http://schemas.microsoft.com/office/drawing/2014/main" id="{820DE84E-DA13-4173-AAC9-86C27FFB14D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42512" y="842713"/>
            <a:ext cx="5039333" cy="5172574"/>
          </a:xfrm>
          <a:custGeom>
            <a:avLst/>
            <a:gdLst>
              <a:gd name="connsiteX0" fmla="*/ 4728104 w 5039333"/>
              <a:gd name="connsiteY0" fmla="*/ 1561505 h 5172574"/>
              <a:gd name="connsiteX1" fmla="*/ 4729866 w 5039333"/>
              <a:gd name="connsiteY1" fmla="*/ 1561505 h 5172574"/>
              <a:gd name="connsiteX2" fmla="*/ 4765132 w 5039333"/>
              <a:gd name="connsiteY2" fmla="*/ 1646143 h 5172574"/>
              <a:gd name="connsiteX3" fmla="*/ 4728104 w 5039333"/>
              <a:gd name="connsiteY3" fmla="*/ 1561505 h 5172574"/>
              <a:gd name="connsiteX4" fmla="*/ 4888651 w 5039333"/>
              <a:gd name="connsiteY4" fmla="*/ 1542826 h 5172574"/>
              <a:gd name="connsiteX5" fmla="*/ 4889224 w 5039333"/>
              <a:gd name="connsiteY5" fmla="*/ 1544092 h 5172574"/>
              <a:gd name="connsiteX6" fmla="*/ 4907960 w 5039333"/>
              <a:gd name="connsiteY6" fmla="*/ 1589717 h 5172574"/>
              <a:gd name="connsiteX7" fmla="*/ 4869167 w 5039333"/>
              <a:gd name="connsiteY7" fmla="*/ 1499790 h 5172574"/>
              <a:gd name="connsiteX8" fmla="*/ 4870930 w 5039333"/>
              <a:gd name="connsiteY8" fmla="*/ 1499790 h 5172574"/>
              <a:gd name="connsiteX9" fmla="*/ 4888651 w 5039333"/>
              <a:gd name="connsiteY9" fmla="*/ 1542826 h 5172574"/>
              <a:gd name="connsiteX10" fmla="*/ 4583190 w 5039333"/>
              <a:gd name="connsiteY10" fmla="*/ 1291357 h 5172574"/>
              <a:gd name="connsiteX11" fmla="*/ 4608198 w 5039333"/>
              <a:gd name="connsiteY11" fmla="*/ 1328750 h 5172574"/>
              <a:gd name="connsiteX12" fmla="*/ 4606436 w 5039333"/>
              <a:gd name="connsiteY12" fmla="*/ 1328750 h 5172574"/>
              <a:gd name="connsiteX13" fmla="*/ 4526081 w 5039333"/>
              <a:gd name="connsiteY13" fmla="*/ 1205962 h 5172574"/>
              <a:gd name="connsiteX14" fmla="*/ 4544719 w 5039333"/>
              <a:gd name="connsiteY14" fmla="*/ 1231768 h 5172574"/>
              <a:gd name="connsiteX15" fmla="*/ 4565879 w 5039333"/>
              <a:gd name="connsiteY15" fmla="*/ 1263507 h 5172574"/>
              <a:gd name="connsiteX16" fmla="*/ 4583190 w 5039333"/>
              <a:gd name="connsiteY16" fmla="*/ 1291357 h 5172574"/>
              <a:gd name="connsiteX17" fmla="*/ 707794 w 5039333"/>
              <a:gd name="connsiteY17" fmla="*/ 1046623 h 5172574"/>
              <a:gd name="connsiteX18" fmla="*/ 672528 w 5039333"/>
              <a:gd name="connsiteY18" fmla="*/ 1110102 h 5172574"/>
              <a:gd name="connsiteX19" fmla="*/ 639027 w 5039333"/>
              <a:gd name="connsiteY19" fmla="*/ 1177107 h 5172574"/>
              <a:gd name="connsiteX20" fmla="*/ 623156 w 5039333"/>
              <a:gd name="connsiteY20" fmla="*/ 1210608 h 5172574"/>
              <a:gd name="connsiteX21" fmla="*/ 607288 w 5039333"/>
              <a:gd name="connsiteY21" fmla="*/ 1244112 h 5172574"/>
              <a:gd name="connsiteX22" fmla="*/ 577311 w 5039333"/>
              <a:gd name="connsiteY22" fmla="*/ 1312879 h 5172574"/>
              <a:gd name="connsiteX23" fmla="*/ 249338 w 5039333"/>
              <a:gd name="connsiteY23" fmla="*/ 2272111 h 5172574"/>
              <a:gd name="connsiteX24" fmla="*/ 245812 w 5039333"/>
              <a:gd name="connsiteY24" fmla="*/ 2781703 h 5172574"/>
              <a:gd name="connsiteX25" fmla="*/ 351609 w 5039333"/>
              <a:gd name="connsiteY25" fmla="*/ 3280714 h 5172574"/>
              <a:gd name="connsiteX26" fmla="*/ 868255 w 5039333"/>
              <a:gd name="connsiteY26" fmla="*/ 4151780 h 5172574"/>
              <a:gd name="connsiteX27" fmla="*/ 1702292 w 5039333"/>
              <a:gd name="connsiteY27" fmla="*/ 4726614 h 5172574"/>
              <a:gd name="connsiteX28" fmla="*/ 2700317 w 5039333"/>
              <a:gd name="connsiteY28" fmla="*/ 4897654 h 5172574"/>
              <a:gd name="connsiteX29" fmla="*/ 3678944 w 5039333"/>
              <a:gd name="connsiteY29" fmla="*/ 4634923 h 5172574"/>
              <a:gd name="connsiteX30" fmla="*/ 4456557 w 5039333"/>
              <a:gd name="connsiteY30" fmla="*/ 3986031 h 5172574"/>
              <a:gd name="connsiteX31" fmla="*/ 4892089 w 5039333"/>
              <a:gd name="connsiteY31" fmla="*/ 3070883 h 5172574"/>
              <a:gd name="connsiteX32" fmla="*/ 4960857 w 5039333"/>
              <a:gd name="connsiteY32" fmla="*/ 3289531 h 5172574"/>
              <a:gd name="connsiteX33" fmla="*/ 4410711 w 5039333"/>
              <a:gd name="connsiteY33" fmla="*/ 4217023 h 5172574"/>
              <a:gd name="connsiteX34" fmla="*/ 3523774 w 5039333"/>
              <a:gd name="connsiteY34" fmla="*/ 4821832 h 5172574"/>
              <a:gd name="connsiteX35" fmla="*/ 2467560 w 5039333"/>
              <a:gd name="connsiteY35" fmla="*/ 4992872 h 5172574"/>
              <a:gd name="connsiteX36" fmla="*/ 1443088 w 5039333"/>
              <a:gd name="connsiteY36" fmla="*/ 4700165 h 5172574"/>
              <a:gd name="connsiteX37" fmla="*/ 642553 w 5039333"/>
              <a:gd name="connsiteY37" fmla="*/ 4003664 h 5172574"/>
              <a:gd name="connsiteX38" fmla="*/ 215837 w 5039333"/>
              <a:gd name="connsiteY38" fmla="*/ 3037380 h 5172574"/>
              <a:gd name="connsiteX39" fmla="*/ 240523 w 5039333"/>
              <a:gd name="connsiteY39" fmla="*/ 1984695 h 5172574"/>
              <a:gd name="connsiteX40" fmla="*/ 422141 w 5039333"/>
              <a:gd name="connsiteY40" fmla="*/ 1489209 h 5172574"/>
              <a:gd name="connsiteX41" fmla="*/ 707794 w 5039333"/>
              <a:gd name="connsiteY41" fmla="*/ 1046623 h 5172574"/>
              <a:gd name="connsiteX42" fmla="*/ 4497112 w 5039333"/>
              <a:gd name="connsiteY42" fmla="*/ 916139 h 5172574"/>
              <a:gd name="connsiteX43" fmla="*/ 4507691 w 5039333"/>
              <a:gd name="connsiteY43" fmla="*/ 921428 h 5172574"/>
              <a:gd name="connsiteX44" fmla="*/ 4520033 w 5039333"/>
              <a:gd name="connsiteY44" fmla="*/ 928482 h 5172574"/>
              <a:gd name="connsiteX45" fmla="*/ 4569406 w 5039333"/>
              <a:gd name="connsiteY45" fmla="*/ 990198 h 5172574"/>
              <a:gd name="connsiteX46" fmla="*/ 4617015 w 5039333"/>
              <a:gd name="connsiteY46" fmla="*/ 1053676 h 5172574"/>
              <a:gd name="connsiteX47" fmla="*/ 4676967 w 5039333"/>
              <a:gd name="connsiteY47" fmla="*/ 1141841 h 5172574"/>
              <a:gd name="connsiteX48" fmla="*/ 4747499 w 5039333"/>
              <a:gd name="connsiteY48" fmla="*/ 1256454 h 5172574"/>
              <a:gd name="connsiteX49" fmla="*/ 4781001 w 5039333"/>
              <a:gd name="connsiteY49" fmla="*/ 1316406 h 5172574"/>
              <a:gd name="connsiteX50" fmla="*/ 4796871 w 5039333"/>
              <a:gd name="connsiteY50" fmla="*/ 1346383 h 5172574"/>
              <a:gd name="connsiteX51" fmla="*/ 4810978 w 5039333"/>
              <a:gd name="connsiteY51" fmla="*/ 1376358 h 5172574"/>
              <a:gd name="connsiteX52" fmla="*/ 4807451 w 5039333"/>
              <a:gd name="connsiteY52" fmla="*/ 1374596 h 5172574"/>
              <a:gd name="connsiteX53" fmla="*/ 4773948 w 5039333"/>
              <a:gd name="connsiteY53" fmla="*/ 1312879 h 5172574"/>
              <a:gd name="connsiteX54" fmla="*/ 4738682 w 5039333"/>
              <a:gd name="connsiteY54" fmla="*/ 1251165 h 5172574"/>
              <a:gd name="connsiteX55" fmla="*/ 4662861 w 5039333"/>
              <a:gd name="connsiteY55" fmla="*/ 1131261 h 5172574"/>
              <a:gd name="connsiteX56" fmla="*/ 4602909 w 5039333"/>
              <a:gd name="connsiteY56" fmla="*/ 1048386 h 5172574"/>
              <a:gd name="connsiteX57" fmla="*/ 4551773 w 5039333"/>
              <a:gd name="connsiteY57" fmla="*/ 981380 h 5172574"/>
              <a:gd name="connsiteX58" fmla="*/ 4525324 w 5039333"/>
              <a:gd name="connsiteY58" fmla="*/ 947879 h 5172574"/>
              <a:gd name="connsiteX59" fmla="*/ 4222038 w 5039333"/>
              <a:gd name="connsiteY59" fmla="*/ 849134 h 5172574"/>
              <a:gd name="connsiteX60" fmla="*/ 4252013 w 5039333"/>
              <a:gd name="connsiteY60" fmla="*/ 861476 h 5172574"/>
              <a:gd name="connsiteX61" fmla="*/ 4443991 w 5039333"/>
              <a:gd name="connsiteY61" fmla="*/ 1083211 h 5172574"/>
              <a:gd name="connsiteX62" fmla="*/ 4526081 w 5039333"/>
              <a:gd name="connsiteY62" fmla="*/ 1205962 h 5172574"/>
              <a:gd name="connsiteX63" fmla="*/ 4521798 w 5039333"/>
              <a:gd name="connsiteY63" fmla="*/ 1200029 h 5172574"/>
              <a:gd name="connsiteX64" fmla="*/ 4477714 w 5039333"/>
              <a:gd name="connsiteY64" fmla="*/ 1136550 h 5172574"/>
              <a:gd name="connsiteX65" fmla="*/ 4430106 w 5039333"/>
              <a:gd name="connsiteY65" fmla="*/ 1076598 h 5172574"/>
              <a:gd name="connsiteX66" fmla="*/ 4405420 w 5039333"/>
              <a:gd name="connsiteY66" fmla="*/ 1046623 h 5172574"/>
              <a:gd name="connsiteX67" fmla="*/ 4380734 w 5039333"/>
              <a:gd name="connsiteY67" fmla="*/ 1016646 h 5172574"/>
              <a:gd name="connsiteX68" fmla="*/ 4329598 w 5039333"/>
              <a:gd name="connsiteY68" fmla="*/ 958459 h 5172574"/>
              <a:gd name="connsiteX69" fmla="*/ 4222038 w 5039333"/>
              <a:gd name="connsiteY69" fmla="*/ 849134 h 5172574"/>
              <a:gd name="connsiteX70" fmla="*/ 2590993 w 5039333"/>
              <a:gd name="connsiteY70" fmla="*/ 284881 h 5172574"/>
              <a:gd name="connsiteX71" fmla="*/ 4848008 w 5039333"/>
              <a:gd name="connsiteY71" fmla="*/ 2541895 h 5172574"/>
              <a:gd name="connsiteX72" fmla="*/ 4836356 w 5039333"/>
              <a:gd name="connsiteY72" fmla="*/ 2772662 h 5172574"/>
              <a:gd name="connsiteX73" fmla="*/ 4805702 w 5039333"/>
              <a:gd name="connsiteY73" fmla="*/ 2973520 h 5172574"/>
              <a:gd name="connsiteX74" fmla="*/ 4810978 w 5039333"/>
              <a:gd name="connsiteY74" fmla="*/ 2984481 h 5172574"/>
              <a:gd name="connsiteX75" fmla="*/ 4851534 w 5039333"/>
              <a:gd name="connsiteY75" fmla="*/ 3086752 h 5172574"/>
              <a:gd name="connsiteX76" fmla="*/ 4458319 w 5039333"/>
              <a:gd name="connsiteY76" fmla="*/ 3910210 h 5172574"/>
              <a:gd name="connsiteX77" fmla="*/ 3779450 w 5039333"/>
              <a:gd name="connsiteY77" fmla="*/ 4516783 h 5172574"/>
              <a:gd name="connsiteX78" fmla="*/ 2922490 w 5039333"/>
              <a:gd name="connsiteY78" fmla="*/ 4813016 h 5172574"/>
              <a:gd name="connsiteX79" fmla="*/ 2021448 w 5039333"/>
              <a:gd name="connsiteY79" fmla="*/ 4756591 h 5172574"/>
              <a:gd name="connsiteX80" fmla="*/ 1215623 w 5039333"/>
              <a:gd name="connsiteY80" fmla="*/ 4356323 h 5172574"/>
              <a:gd name="connsiteX81" fmla="*/ 628447 w 5039333"/>
              <a:gd name="connsiteY81" fmla="*/ 3679218 h 5172574"/>
              <a:gd name="connsiteX82" fmla="*/ 349847 w 5039333"/>
              <a:gd name="connsiteY82" fmla="*/ 2831075 h 5172574"/>
              <a:gd name="connsiteX83" fmla="*/ 345902 w 5039333"/>
              <a:gd name="connsiteY83" fmla="*/ 2774443 h 5172574"/>
              <a:gd name="connsiteX84" fmla="*/ 345630 w 5039333"/>
              <a:gd name="connsiteY84" fmla="*/ 2772662 h 5172574"/>
              <a:gd name="connsiteX85" fmla="*/ 345241 w 5039333"/>
              <a:gd name="connsiteY85" fmla="*/ 2764951 h 5172574"/>
              <a:gd name="connsiteX86" fmla="*/ 334308 w 5039333"/>
              <a:gd name="connsiteY86" fmla="*/ 2607964 h 5172574"/>
              <a:gd name="connsiteX87" fmla="*/ 335383 w 5039333"/>
              <a:gd name="connsiteY87" fmla="*/ 2569715 h 5172574"/>
              <a:gd name="connsiteX88" fmla="*/ 333978 w 5039333"/>
              <a:gd name="connsiteY88" fmla="*/ 2541895 h 5172574"/>
              <a:gd name="connsiteX89" fmla="*/ 338912 w 5039333"/>
              <a:gd name="connsiteY89" fmla="*/ 2444195 h 5172574"/>
              <a:gd name="connsiteX90" fmla="*/ 340589 w 5039333"/>
              <a:gd name="connsiteY90" fmla="*/ 2384523 h 5172574"/>
              <a:gd name="connsiteX91" fmla="*/ 342807 w 5039333"/>
              <a:gd name="connsiteY91" fmla="*/ 2367040 h 5172574"/>
              <a:gd name="connsiteX92" fmla="*/ 345630 w 5039333"/>
              <a:gd name="connsiteY92" fmla="*/ 2311129 h 5172574"/>
              <a:gd name="connsiteX93" fmla="*/ 2590993 w 5039333"/>
              <a:gd name="connsiteY93" fmla="*/ 284881 h 5172574"/>
              <a:gd name="connsiteX94" fmla="*/ 1524200 w 5039333"/>
              <a:gd name="connsiteY94" fmla="*/ 209060 h 5172574"/>
              <a:gd name="connsiteX95" fmla="*/ 1279103 w 5039333"/>
              <a:gd name="connsiteY95" fmla="*/ 383625 h 5172574"/>
              <a:gd name="connsiteX96" fmla="*/ 799487 w 5039333"/>
              <a:gd name="connsiteY96" fmla="*/ 760970 h 5172574"/>
              <a:gd name="connsiteX97" fmla="*/ 423905 w 5039333"/>
              <a:gd name="connsiteY97" fmla="*/ 1240585 h 5172574"/>
              <a:gd name="connsiteX98" fmla="*/ 173518 w 5039333"/>
              <a:gd name="connsiteY98" fmla="*/ 1797786 h 5172574"/>
              <a:gd name="connsiteX99" fmla="*/ 65958 w 5039333"/>
              <a:gd name="connsiteY99" fmla="*/ 2397305 h 5172574"/>
              <a:gd name="connsiteX100" fmla="*/ 102986 w 5039333"/>
              <a:gd name="connsiteY100" fmla="*/ 3005642 h 5172574"/>
              <a:gd name="connsiteX101" fmla="*/ 134725 w 5039333"/>
              <a:gd name="connsiteY101" fmla="*/ 3155521 h 5172574"/>
              <a:gd name="connsiteX102" fmla="*/ 154122 w 5039333"/>
              <a:gd name="connsiteY102" fmla="*/ 3229579 h 5172574"/>
              <a:gd name="connsiteX103" fmla="*/ 175282 w 5039333"/>
              <a:gd name="connsiteY103" fmla="*/ 3303638 h 5172574"/>
              <a:gd name="connsiteX104" fmla="*/ 284606 w 5039333"/>
              <a:gd name="connsiteY104" fmla="*/ 3589291 h 5172574"/>
              <a:gd name="connsiteX105" fmla="*/ 427432 w 5039333"/>
              <a:gd name="connsiteY105" fmla="*/ 3859076 h 5172574"/>
              <a:gd name="connsiteX106" fmla="*/ 601999 w 5039333"/>
              <a:gd name="connsiteY106" fmla="*/ 4109463 h 5172574"/>
              <a:gd name="connsiteX107" fmla="*/ 804776 w 5039333"/>
              <a:gd name="connsiteY107" fmla="*/ 4338691 h 5172574"/>
              <a:gd name="connsiteX108" fmla="*/ 1034004 w 5039333"/>
              <a:gd name="connsiteY108" fmla="*/ 4539707 h 5172574"/>
              <a:gd name="connsiteX109" fmla="*/ 1284392 w 5039333"/>
              <a:gd name="connsiteY109" fmla="*/ 4714272 h 5172574"/>
              <a:gd name="connsiteX110" fmla="*/ 1351397 w 5039333"/>
              <a:gd name="connsiteY110" fmla="*/ 4753064 h 5172574"/>
              <a:gd name="connsiteX111" fmla="*/ 1384901 w 5039333"/>
              <a:gd name="connsiteY111" fmla="*/ 4772461 h 5172574"/>
              <a:gd name="connsiteX112" fmla="*/ 1418402 w 5039333"/>
              <a:gd name="connsiteY112" fmla="*/ 4790094 h 5172574"/>
              <a:gd name="connsiteX113" fmla="*/ 1487172 w 5039333"/>
              <a:gd name="connsiteY113" fmla="*/ 4825360 h 5172574"/>
              <a:gd name="connsiteX114" fmla="*/ 1555939 w 5039333"/>
              <a:gd name="connsiteY114" fmla="*/ 4857099 h 5172574"/>
              <a:gd name="connsiteX115" fmla="*/ 1841593 w 5039333"/>
              <a:gd name="connsiteY115" fmla="*/ 4966424 h 5172574"/>
              <a:gd name="connsiteX116" fmla="*/ 2139590 w 5039333"/>
              <a:gd name="connsiteY116" fmla="*/ 5038718 h 5172574"/>
              <a:gd name="connsiteX117" fmla="*/ 3347445 w 5039333"/>
              <a:gd name="connsiteY117" fmla="*/ 4964659 h 5172574"/>
              <a:gd name="connsiteX118" fmla="*/ 3902883 w 5039333"/>
              <a:gd name="connsiteY118" fmla="*/ 4712509 h 5172574"/>
              <a:gd name="connsiteX119" fmla="*/ 4382498 w 5039333"/>
              <a:gd name="connsiteY119" fmla="*/ 4335165 h 5172574"/>
              <a:gd name="connsiteX120" fmla="*/ 4758079 w 5039333"/>
              <a:gd name="connsiteY120" fmla="*/ 3855549 h 5172574"/>
              <a:gd name="connsiteX121" fmla="*/ 5008466 w 5039333"/>
              <a:gd name="connsiteY121" fmla="*/ 3298349 h 5172574"/>
              <a:gd name="connsiteX122" fmla="*/ 5035578 w 5039333"/>
              <a:gd name="connsiteY122" fmla="*/ 3414285 h 5172574"/>
              <a:gd name="connsiteX123" fmla="*/ 5039333 w 5039333"/>
              <a:gd name="connsiteY123" fmla="*/ 3436011 h 5172574"/>
              <a:gd name="connsiteX124" fmla="*/ 4972399 w 5039333"/>
              <a:gd name="connsiteY124" fmla="*/ 3618891 h 5172574"/>
              <a:gd name="connsiteX125" fmla="*/ 4403875 w 5039333"/>
              <a:gd name="connsiteY125" fmla="*/ 4462124 h 5172574"/>
              <a:gd name="connsiteX126" fmla="*/ 4253822 w 5039333"/>
              <a:gd name="connsiteY126" fmla="*/ 4598501 h 5172574"/>
              <a:gd name="connsiteX127" fmla="*/ 4172842 w 5039333"/>
              <a:gd name="connsiteY127" fmla="*/ 4661928 h 5172574"/>
              <a:gd name="connsiteX128" fmla="*/ 3151720 w 5039333"/>
              <a:gd name="connsiteY128" fmla="*/ 5118067 h 5172574"/>
              <a:gd name="connsiteX129" fmla="*/ 2515170 w 5039333"/>
              <a:gd name="connsiteY129" fmla="*/ 5170966 h 5172574"/>
              <a:gd name="connsiteX130" fmla="*/ 2196015 w 5039333"/>
              <a:gd name="connsiteY130" fmla="*/ 5140989 h 5172574"/>
              <a:gd name="connsiteX131" fmla="*/ 2116666 w 5039333"/>
              <a:gd name="connsiteY131" fmla="*/ 5126882 h 5172574"/>
              <a:gd name="connsiteX132" fmla="*/ 2039081 w 5039333"/>
              <a:gd name="connsiteY132" fmla="*/ 5111014 h 5172574"/>
              <a:gd name="connsiteX133" fmla="*/ 1883912 w 5039333"/>
              <a:gd name="connsiteY133" fmla="*/ 5070457 h 5172574"/>
              <a:gd name="connsiteX134" fmla="*/ 1808091 w 5039333"/>
              <a:gd name="connsiteY134" fmla="*/ 5047535 h 5172574"/>
              <a:gd name="connsiteX135" fmla="*/ 1732268 w 5039333"/>
              <a:gd name="connsiteY135" fmla="*/ 5021085 h 5172574"/>
              <a:gd name="connsiteX136" fmla="*/ 1582389 w 5039333"/>
              <a:gd name="connsiteY136" fmla="*/ 4962897 h 5172574"/>
              <a:gd name="connsiteX137" fmla="*/ 1510094 w 5039333"/>
              <a:gd name="connsiteY137" fmla="*/ 4929394 h 5172574"/>
              <a:gd name="connsiteX138" fmla="*/ 1437799 w 5039333"/>
              <a:gd name="connsiteY138" fmla="*/ 4894128 h 5172574"/>
              <a:gd name="connsiteX139" fmla="*/ 1296736 w 5039333"/>
              <a:gd name="connsiteY139" fmla="*/ 4818307 h 5172574"/>
              <a:gd name="connsiteX140" fmla="*/ 1227967 w 5039333"/>
              <a:gd name="connsiteY140" fmla="*/ 4777750 h 5172574"/>
              <a:gd name="connsiteX141" fmla="*/ 1160962 w 5039333"/>
              <a:gd name="connsiteY141" fmla="*/ 4733669 h 5172574"/>
              <a:gd name="connsiteX142" fmla="*/ 1127460 w 5039333"/>
              <a:gd name="connsiteY142" fmla="*/ 4712509 h 5172574"/>
              <a:gd name="connsiteX143" fmla="*/ 1095721 w 5039333"/>
              <a:gd name="connsiteY143" fmla="*/ 4689586 h 5172574"/>
              <a:gd name="connsiteX144" fmla="*/ 1030478 w 5039333"/>
              <a:gd name="connsiteY144" fmla="*/ 4641978 h 5172574"/>
              <a:gd name="connsiteX145" fmla="*/ 788908 w 5039333"/>
              <a:gd name="connsiteY145" fmla="*/ 4433909 h 5172574"/>
              <a:gd name="connsiteX146" fmla="*/ 573786 w 5039333"/>
              <a:gd name="connsiteY146" fmla="*/ 4199390 h 5172574"/>
              <a:gd name="connsiteX147" fmla="*/ 390403 w 5039333"/>
              <a:gd name="connsiteY147" fmla="*/ 3940187 h 5172574"/>
              <a:gd name="connsiteX148" fmla="*/ 311054 w 5039333"/>
              <a:gd name="connsiteY148" fmla="*/ 3802650 h 5172574"/>
              <a:gd name="connsiteX149" fmla="*/ 274026 w 5039333"/>
              <a:gd name="connsiteY149" fmla="*/ 3732119 h 5172574"/>
              <a:gd name="connsiteX150" fmla="*/ 238760 w 5039333"/>
              <a:gd name="connsiteY150" fmla="*/ 3661587 h 5172574"/>
              <a:gd name="connsiteX151" fmla="*/ 207021 w 5039333"/>
              <a:gd name="connsiteY151" fmla="*/ 3589291 h 5172574"/>
              <a:gd name="connsiteX152" fmla="*/ 191150 w 5039333"/>
              <a:gd name="connsiteY152" fmla="*/ 3552263 h 5172574"/>
              <a:gd name="connsiteX153" fmla="*/ 177044 w 5039333"/>
              <a:gd name="connsiteY153" fmla="*/ 3515233 h 5172574"/>
              <a:gd name="connsiteX154" fmla="*/ 148831 w 5039333"/>
              <a:gd name="connsiteY154" fmla="*/ 3441174 h 5172574"/>
              <a:gd name="connsiteX155" fmla="*/ 124145 w 5039333"/>
              <a:gd name="connsiteY155" fmla="*/ 3365354 h 5172574"/>
              <a:gd name="connsiteX156" fmla="*/ 80064 w 5039333"/>
              <a:gd name="connsiteY156" fmla="*/ 3213711 h 5172574"/>
              <a:gd name="connsiteX157" fmla="*/ 62431 w 5039333"/>
              <a:gd name="connsiteY157" fmla="*/ 3136126 h 5172574"/>
              <a:gd name="connsiteX158" fmla="*/ 46560 w 5039333"/>
              <a:gd name="connsiteY158" fmla="*/ 3058541 h 5172574"/>
              <a:gd name="connsiteX159" fmla="*/ 6006 w 5039333"/>
              <a:gd name="connsiteY159" fmla="*/ 2744675 h 5172574"/>
              <a:gd name="connsiteX160" fmla="*/ 39507 w 5039333"/>
              <a:gd name="connsiteY160" fmla="*/ 2115178 h 5172574"/>
              <a:gd name="connsiteX161" fmla="*/ 53614 w 5039333"/>
              <a:gd name="connsiteY161" fmla="*/ 2037594 h 5172574"/>
              <a:gd name="connsiteX162" fmla="*/ 71247 w 5039333"/>
              <a:gd name="connsiteY162" fmla="*/ 1960009 h 5172574"/>
              <a:gd name="connsiteX163" fmla="*/ 90644 w 5039333"/>
              <a:gd name="connsiteY163" fmla="*/ 1884188 h 5172574"/>
              <a:gd name="connsiteX164" fmla="*/ 113566 w 5039333"/>
              <a:gd name="connsiteY164" fmla="*/ 1808366 h 5172574"/>
              <a:gd name="connsiteX165" fmla="*/ 124145 w 5039333"/>
              <a:gd name="connsiteY165" fmla="*/ 1771337 h 5172574"/>
              <a:gd name="connsiteX166" fmla="*/ 136489 w 5039333"/>
              <a:gd name="connsiteY166" fmla="*/ 1732545 h 5172574"/>
              <a:gd name="connsiteX167" fmla="*/ 162938 w 5039333"/>
              <a:gd name="connsiteY167" fmla="*/ 1658487 h 5172574"/>
              <a:gd name="connsiteX168" fmla="*/ 192915 w 5039333"/>
              <a:gd name="connsiteY168" fmla="*/ 1584428 h 5172574"/>
              <a:gd name="connsiteX169" fmla="*/ 222890 w 5039333"/>
              <a:gd name="connsiteY169" fmla="*/ 1512132 h 5172574"/>
              <a:gd name="connsiteX170" fmla="*/ 291659 w 5039333"/>
              <a:gd name="connsiteY170" fmla="*/ 1371069 h 5172574"/>
              <a:gd name="connsiteX171" fmla="*/ 328687 w 5039333"/>
              <a:gd name="connsiteY171" fmla="*/ 1302302 h 5172574"/>
              <a:gd name="connsiteX172" fmla="*/ 369244 w 5039333"/>
              <a:gd name="connsiteY172" fmla="*/ 1233532 h 5172574"/>
              <a:gd name="connsiteX173" fmla="*/ 411563 w 5039333"/>
              <a:gd name="connsiteY173" fmla="*/ 1166527 h 5172574"/>
              <a:gd name="connsiteX174" fmla="*/ 453882 w 5039333"/>
              <a:gd name="connsiteY174" fmla="*/ 1101286 h 5172574"/>
              <a:gd name="connsiteX175" fmla="*/ 499728 w 5039333"/>
              <a:gd name="connsiteY175" fmla="*/ 1037808 h 5172574"/>
              <a:gd name="connsiteX176" fmla="*/ 547336 w 5039333"/>
              <a:gd name="connsiteY176" fmla="*/ 974329 h 5172574"/>
              <a:gd name="connsiteX177" fmla="*/ 988159 w 5039333"/>
              <a:gd name="connsiteY177" fmla="*/ 531742 h 5172574"/>
              <a:gd name="connsiteX178" fmla="*/ 1524200 w 5039333"/>
              <a:gd name="connsiteY178" fmla="*/ 209060 h 5172574"/>
              <a:gd name="connsiteX179" fmla="*/ 3479692 w 5039333"/>
              <a:gd name="connsiteY179" fmla="*/ 202007 h 5172574"/>
              <a:gd name="connsiteX180" fmla="*/ 3576673 w 5039333"/>
              <a:gd name="connsiteY180" fmla="*/ 230220 h 5172574"/>
              <a:gd name="connsiteX181" fmla="*/ 3673655 w 5039333"/>
              <a:gd name="connsiteY181" fmla="*/ 263721 h 5172574"/>
              <a:gd name="connsiteX182" fmla="*/ 4454792 w 5039333"/>
              <a:gd name="connsiteY182" fmla="*/ 850899 h 5172574"/>
              <a:gd name="connsiteX183" fmla="*/ 4400131 w 5039333"/>
              <a:gd name="connsiteY183" fmla="*/ 801526 h 5172574"/>
              <a:gd name="connsiteX184" fmla="*/ 4343706 w 5039333"/>
              <a:gd name="connsiteY184" fmla="*/ 753917 h 5172574"/>
              <a:gd name="connsiteX185" fmla="*/ 3479692 w 5039333"/>
              <a:gd name="connsiteY185" fmla="*/ 202007 h 5172574"/>
              <a:gd name="connsiteX186" fmla="*/ 2955994 w 5039333"/>
              <a:gd name="connsiteY186" fmla="*/ 198480 h 5172574"/>
              <a:gd name="connsiteX187" fmla="*/ 2996548 w 5039333"/>
              <a:gd name="connsiteY187" fmla="*/ 198480 h 5172574"/>
              <a:gd name="connsiteX188" fmla="*/ 3070607 w 5039333"/>
              <a:gd name="connsiteY188" fmla="*/ 212587 h 5172574"/>
              <a:gd name="connsiteX189" fmla="*/ 3144665 w 5039333"/>
              <a:gd name="connsiteY189" fmla="*/ 230220 h 5172574"/>
              <a:gd name="connsiteX190" fmla="*/ 3181695 w 5039333"/>
              <a:gd name="connsiteY190" fmla="*/ 239035 h 5172574"/>
              <a:gd name="connsiteX191" fmla="*/ 3218723 w 5039333"/>
              <a:gd name="connsiteY191" fmla="*/ 249615 h 5172574"/>
              <a:gd name="connsiteX192" fmla="*/ 3291019 w 5039333"/>
              <a:gd name="connsiteY192" fmla="*/ 270774 h 5172574"/>
              <a:gd name="connsiteX193" fmla="*/ 3573146 w 5039333"/>
              <a:gd name="connsiteY193" fmla="*/ 381863 h 5172574"/>
              <a:gd name="connsiteX194" fmla="*/ 4084501 w 5039333"/>
              <a:gd name="connsiteY194" fmla="*/ 706309 h 5172574"/>
              <a:gd name="connsiteX195" fmla="*/ 4045708 w 5039333"/>
              <a:gd name="connsiteY195" fmla="*/ 686911 h 5172574"/>
              <a:gd name="connsiteX196" fmla="*/ 4028076 w 5039333"/>
              <a:gd name="connsiteY196" fmla="*/ 676332 h 5172574"/>
              <a:gd name="connsiteX197" fmla="*/ 2836090 w 5039333"/>
              <a:gd name="connsiteY197" fmla="*/ 200243 h 5172574"/>
              <a:gd name="connsiteX198" fmla="*/ 2915437 w 5039333"/>
              <a:gd name="connsiteY198" fmla="*/ 200243 h 5172574"/>
              <a:gd name="connsiteX199" fmla="*/ 2590991 w 5039333"/>
              <a:gd name="connsiteY199" fmla="*/ 150870 h 5172574"/>
              <a:gd name="connsiteX200" fmla="*/ 2495773 w 5039333"/>
              <a:gd name="connsiteY200" fmla="*/ 164977 h 5172574"/>
              <a:gd name="connsiteX201" fmla="*/ 2471087 w 5039333"/>
              <a:gd name="connsiteY201" fmla="*/ 168503 h 5172574"/>
              <a:gd name="connsiteX202" fmla="*/ 2446401 w 5039333"/>
              <a:gd name="connsiteY202" fmla="*/ 173792 h 5172574"/>
              <a:gd name="connsiteX203" fmla="*/ 2398793 w 5039333"/>
              <a:gd name="connsiteY203" fmla="*/ 184372 h 5172574"/>
              <a:gd name="connsiteX204" fmla="*/ 1580625 w 5039333"/>
              <a:gd name="connsiteY204" fmla="*/ 403020 h 5172574"/>
              <a:gd name="connsiteX205" fmla="*/ 892941 w 5039333"/>
              <a:gd name="connsiteY205" fmla="*/ 894980 h 5172574"/>
              <a:gd name="connsiteX206" fmla="*/ 1159197 w 5039333"/>
              <a:gd name="connsiteY206" fmla="*/ 605800 h 5172574"/>
              <a:gd name="connsiteX207" fmla="*/ 1485407 w 5039333"/>
              <a:gd name="connsiteY207" fmla="*/ 406547 h 5172574"/>
              <a:gd name="connsiteX208" fmla="*/ 1659972 w 5039333"/>
              <a:gd name="connsiteY208" fmla="*/ 327200 h 5172574"/>
              <a:gd name="connsiteX209" fmla="*/ 1749901 w 5039333"/>
              <a:gd name="connsiteY209" fmla="*/ 293696 h 5172574"/>
              <a:gd name="connsiteX210" fmla="*/ 1839828 w 5039333"/>
              <a:gd name="connsiteY210" fmla="*/ 263721 h 5172574"/>
              <a:gd name="connsiteX211" fmla="*/ 2211884 w 5039333"/>
              <a:gd name="connsiteY211" fmla="*/ 177319 h 5172574"/>
              <a:gd name="connsiteX212" fmla="*/ 2590991 w 5039333"/>
              <a:gd name="connsiteY212" fmla="*/ 150870 h 5172574"/>
              <a:gd name="connsiteX213" fmla="*/ 2522251 w 5039333"/>
              <a:gd name="connsiteY213" fmla="*/ 412 h 5172574"/>
              <a:gd name="connsiteX214" fmla="*/ 3301599 w 5039333"/>
              <a:gd name="connsiteY214" fmla="*/ 106789 h 5172574"/>
              <a:gd name="connsiteX215" fmla="*/ 3236358 w 5039333"/>
              <a:gd name="connsiteY215" fmla="*/ 96209 h 5172574"/>
              <a:gd name="connsiteX216" fmla="*/ 3167589 w 5039333"/>
              <a:gd name="connsiteY216" fmla="*/ 89156 h 5172574"/>
              <a:gd name="connsiteX217" fmla="*/ 2984206 w 5039333"/>
              <a:gd name="connsiteY217" fmla="*/ 52126 h 5172574"/>
              <a:gd name="connsiteX218" fmla="*/ 2890753 w 5039333"/>
              <a:gd name="connsiteY218" fmla="*/ 39784 h 5172574"/>
              <a:gd name="connsiteX219" fmla="*/ 2797297 w 5039333"/>
              <a:gd name="connsiteY219" fmla="*/ 30967 h 5172574"/>
              <a:gd name="connsiteX220" fmla="*/ 2703844 w 5039333"/>
              <a:gd name="connsiteY220" fmla="*/ 23913 h 5172574"/>
              <a:gd name="connsiteX221" fmla="*/ 2610388 w 5039333"/>
              <a:gd name="connsiteY221" fmla="*/ 20387 h 5172574"/>
              <a:gd name="connsiteX222" fmla="*/ 2516935 w 5039333"/>
              <a:gd name="connsiteY222" fmla="*/ 22151 h 5172574"/>
              <a:gd name="connsiteX223" fmla="*/ 2469325 w 5039333"/>
              <a:gd name="connsiteY223" fmla="*/ 23913 h 5172574"/>
              <a:gd name="connsiteX224" fmla="*/ 2423479 w 5039333"/>
              <a:gd name="connsiteY224" fmla="*/ 27440 h 5172574"/>
              <a:gd name="connsiteX225" fmla="*/ 1691714 w 5039333"/>
              <a:gd name="connsiteY225" fmla="*/ 182610 h 5172574"/>
              <a:gd name="connsiteX226" fmla="*/ 1725215 w 5039333"/>
              <a:gd name="connsiteY226" fmla="*/ 164977 h 5172574"/>
              <a:gd name="connsiteX227" fmla="*/ 1751666 w 5039333"/>
              <a:gd name="connsiteY227" fmla="*/ 152635 h 5172574"/>
              <a:gd name="connsiteX228" fmla="*/ 1818671 w 5039333"/>
              <a:gd name="connsiteY228" fmla="*/ 122658 h 5172574"/>
              <a:gd name="connsiteX229" fmla="*/ 1876858 w 5039333"/>
              <a:gd name="connsiteY229" fmla="*/ 101498 h 5172574"/>
              <a:gd name="connsiteX230" fmla="*/ 1963261 w 5039333"/>
              <a:gd name="connsiteY230" fmla="*/ 75050 h 5172574"/>
              <a:gd name="connsiteX231" fmla="*/ 2088454 w 5039333"/>
              <a:gd name="connsiteY231" fmla="*/ 45073 h 5172574"/>
              <a:gd name="connsiteX232" fmla="*/ 2167803 w 5039333"/>
              <a:gd name="connsiteY232" fmla="*/ 30967 h 5172574"/>
              <a:gd name="connsiteX233" fmla="*/ 2211884 w 5039333"/>
              <a:gd name="connsiteY233" fmla="*/ 23913 h 5172574"/>
              <a:gd name="connsiteX234" fmla="*/ 2259494 w 5039333"/>
              <a:gd name="connsiteY234" fmla="*/ 18624 h 5172574"/>
              <a:gd name="connsiteX235" fmla="*/ 2522251 w 5039333"/>
              <a:gd name="connsiteY235" fmla="*/ 412 h 5172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5039333" h="5172574">
                <a:moveTo>
                  <a:pt x="4728104" y="1561505"/>
                </a:moveTo>
                <a:cubicBezTo>
                  <a:pt x="4728104" y="1561505"/>
                  <a:pt x="4729866" y="1561505"/>
                  <a:pt x="4729866" y="1561505"/>
                </a:cubicBezTo>
                <a:cubicBezTo>
                  <a:pt x="4742210" y="1589717"/>
                  <a:pt x="4754552" y="1616166"/>
                  <a:pt x="4765132" y="1646143"/>
                </a:cubicBezTo>
                <a:cubicBezTo>
                  <a:pt x="4754552" y="1616166"/>
                  <a:pt x="4740446" y="1589717"/>
                  <a:pt x="4728104" y="1561505"/>
                </a:cubicBezTo>
                <a:close/>
                <a:moveTo>
                  <a:pt x="4888651" y="1542826"/>
                </a:moveTo>
                <a:lnTo>
                  <a:pt x="4889224" y="1544092"/>
                </a:lnTo>
                <a:cubicBezTo>
                  <a:pt x="4896057" y="1558860"/>
                  <a:pt x="4902670" y="1573848"/>
                  <a:pt x="4907960" y="1589717"/>
                </a:cubicBezTo>
                <a:close/>
                <a:moveTo>
                  <a:pt x="4869167" y="1499790"/>
                </a:moveTo>
                <a:cubicBezTo>
                  <a:pt x="4869167" y="1499790"/>
                  <a:pt x="4870930" y="1499790"/>
                  <a:pt x="4870930" y="1499790"/>
                </a:cubicBezTo>
                <a:lnTo>
                  <a:pt x="4888651" y="1542826"/>
                </a:lnTo>
                <a:close/>
                <a:moveTo>
                  <a:pt x="4583190" y="1291357"/>
                </a:moveTo>
                <a:lnTo>
                  <a:pt x="4608198" y="1328750"/>
                </a:lnTo>
                <a:cubicBezTo>
                  <a:pt x="4608198" y="1328750"/>
                  <a:pt x="4606436" y="1328750"/>
                  <a:pt x="4606436" y="1328750"/>
                </a:cubicBezTo>
                <a:close/>
                <a:moveTo>
                  <a:pt x="4526081" y="1205962"/>
                </a:moveTo>
                <a:lnTo>
                  <a:pt x="4544719" y="1231768"/>
                </a:lnTo>
                <a:lnTo>
                  <a:pt x="4565879" y="1263507"/>
                </a:lnTo>
                <a:lnTo>
                  <a:pt x="4583190" y="1291357"/>
                </a:lnTo>
                <a:close/>
                <a:moveTo>
                  <a:pt x="707794" y="1046623"/>
                </a:moveTo>
                <a:cubicBezTo>
                  <a:pt x="695452" y="1069545"/>
                  <a:pt x="683108" y="1090705"/>
                  <a:pt x="672528" y="1110102"/>
                </a:cubicBezTo>
                <a:cubicBezTo>
                  <a:pt x="661949" y="1133024"/>
                  <a:pt x="649607" y="1154183"/>
                  <a:pt x="639027" y="1177107"/>
                </a:cubicBezTo>
                <a:lnTo>
                  <a:pt x="623156" y="1210608"/>
                </a:lnTo>
                <a:lnTo>
                  <a:pt x="607288" y="1244112"/>
                </a:lnTo>
                <a:cubicBezTo>
                  <a:pt x="596708" y="1267034"/>
                  <a:pt x="587890" y="1289958"/>
                  <a:pt x="577311" y="1312879"/>
                </a:cubicBezTo>
                <a:cubicBezTo>
                  <a:pt x="400981" y="1603824"/>
                  <a:pt x="288131" y="1933558"/>
                  <a:pt x="249338" y="2272111"/>
                </a:cubicBezTo>
                <a:cubicBezTo>
                  <a:pt x="229943" y="2441387"/>
                  <a:pt x="228179" y="2612427"/>
                  <a:pt x="245812" y="2781703"/>
                </a:cubicBezTo>
                <a:cubicBezTo>
                  <a:pt x="261682" y="2950979"/>
                  <a:pt x="298710" y="3118491"/>
                  <a:pt x="351609" y="3280714"/>
                </a:cubicBezTo>
                <a:cubicBezTo>
                  <a:pt x="457407" y="3603397"/>
                  <a:pt x="635500" y="3903157"/>
                  <a:pt x="868255" y="4151780"/>
                </a:cubicBezTo>
                <a:cubicBezTo>
                  <a:pt x="1101010" y="4400406"/>
                  <a:pt x="1386663" y="4599657"/>
                  <a:pt x="1702292" y="4726614"/>
                </a:cubicBezTo>
                <a:cubicBezTo>
                  <a:pt x="2016158" y="4855335"/>
                  <a:pt x="2360001" y="4913523"/>
                  <a:pt x="2700317" y="4897654"/>
                </a:cubicBezTo>
                <a:cubicBezTo>
                  <a:pt x="3040632" y="4883548"/>
                  <a:pt x="3377420" y="4791857"/>
                  <a:pt x="3678944" y="4634923"/>
                </a:cubicBezTo>
                <a:cubicBezTo>
                  <a:pt x="3980466" y="4479753"/>
                  <a:pt x="4248488" y="4255816"/>
                  <a:pt x="4456557" y="3986031"/>
                </a:cubicBezTo>
                <a:cubicBezTo>
                  <a:pt x="4666388" y="3718010"/>
                  <a:pt x="4816268" y="3402382"/>
                  <a:pt x="4892089" y="3070883"/>
                </a:cubicBezTo>
                <a:cubicBezTo>
                  <a:pt x="4918539" y="3141415"/>
                  <a:pt x="4939699" y="3213709"/>
                  <a:pt x="4960857" y="3289531"/>
                </a:cubicBezTo>
                <a:cubicBezTo>
                  <a:pt x="4848008" y="3633372"/>
                  <a:pt x="4659334" y="3954292"/>
                  <a:pt x="4410711" y="4217023"/>
                </a:cubicBezTo>
                <a:cubicBezTo>
                  <a:pt x="4163850" y="4479753"/>
                  <a:pt x="3858799" y="4689586"/>
                  <a:pt x="3523774" y="4821832"/>
                </a:cubicBezTo>
                <a:cubicBezTo>
                  <a:pt x="3188748" y="4955842"/>
                  <a:pt x="2825510" y="5014032"/>
                  <a:pt x="2467560" y="4992872"/>
                </a:cubicBezTo>
                <a:cubicBezTo>
                  <a:pt x="2109613" y="4971713"/>
                  <a:pt x="1756955" y="4871204"/>
                  <a:pt x="1443088" y="4700165"/>
                </a:cubicBezTo>
                <a:cubicBezTo>
                  <a:pt x="1127458" y="4530889"/>
                  <a:pt x="854149" y="4289317"/>
                  <a:pt x="642553" y="4003664"/>
                </a:cubicBezTo>
                <a:cubicBezTo>
                  <a:pt x="432721" y="3718010"/>
                  <a:pt x="284604" y="3384749"/>
                  <a:pt x="215837" y="3037380"/>
                </a:cubicBezTo>
                <a:cubicBezTo>
                  <a:pt x="147067" y="2688248"/>
                  <a:pt x="155885" y="2328536"/>
                  <a:pt x="240523" y="1984695"/>
                </a:cubicBezTo>
                <a:cubicBezTo>
                  <a:pt x="282842" y="1813655"/>
                  <a:pt x="342794" y="1646143"/>
                  <a:pt x="422141" y="1489209"/>
                </a:cubicBezTo>
                <a:cubicBezTo>
                  <a:pt x="501490" y="1332277"/>
                  <a:pt x="596708" y="1182396"/>
                  <a:pt x="707794" y="1046623"/>
                </a:cubicBezTo>
                <a:close/>
                <a:moveTo>
                  <a:pt x="4497112" y="916139"/>
                </a:moveTo>
                <a:cubicBezTo>
                  <a:pt x="4500638" y="917902"/>
                  <a:pt x="4504165" y="919666"/>
                  <a:pt x="4507691" y="921428"/>
                </a:cubicBezTo>
                <a:cubicBezTo>
                  <a:pt x="4511218" y="924955"/>
                  <a:pt x="4516507" y="926719"/>
                  <a:pt x="4520033" y="928482"/>
                </a:cubicBezTo>
                <a:cubicBezTo>
                  <a:pt x="4537666" y="947879"/>
                  <a:pt x="4553537" y="969038"/>
                  <a:pt x="4569406" y="990198"/>
                </a:cubicBezTo>
                <a:cubicBezTo>
                  <a:pt x="4585276" y="1011357"/>
                  <a:pt x="4602909" y="1032517"/>
                  <a:pt x="4617015" y="1053676"/>
                </a:cubicBezTo>
                <a:cubicBezTo>
                  <a:pt x="4636411" y="1081889"/>
                  <a:pt x="4657570" y="1111864"/>
                  <a:pt x="4676967" y="1141841"/>
                </a:cubicBezTo>
                <a:cubicBezTo>
                  <a:pt x="4701653" y="1180633"/>
                  <a:pt x="4726340" y="1217662"/>
                  <a:pt x="4747499" y="1256454"/>
                </a:cubicBezTo>
                <a:lnTo>
                  <a:pt x="4781001" y="1316406"/>
                </a:lnTo>
                <a:lnTo>
                  <a:pt x="4796871" y="1346383"/>
                </a:lnTo>
                <a:lnTo>
                  <a:pt x="4810978" y="1376358"/>
                </a:lnTo>
                <a:cubicBezTo>
                  <a:pt x="4809213" y="1376358"/>
                  <a:pt x="4809213" y="1374596"/>
                  <a:pt x="4807451" y="1374596"/>
                </a:cubicBezTo>
                <a:cubicBezTo>
                  <a:pt x="4796871" y="1353436"/>
                  <a:pt x="4786292" y="1334039"/>
                  <a:pt x="4773948" y="1312879"/>
                </a:cubicBezTo>
                <a:lnTo>
                  <a:pt x="4738682" y="1251165"/>
                </a:lnTo>
                <a:cubicBezTo>
                  <a:pt x="4713996" y="1210608"/>
                  <a:pt x="4689310" y="1170054"/>
                  <a:pt x="4662861" y="1131261"/>
                </a:cubicBezTo>
                <a:lnTo>
                  <a:pt x="4602909" y="1048386"/>
                </a:lnTo>
                <a:cubicBezTo>
                  <a:pt x="4587039" y="1025464"/>
                  <a:pt x="4569406" y="1004304"/>
                  <a:pt x="4551773" y="981380"/>
                </a:cubicBezTo>
                <a:lnTo>
                  <a:pt x="4525324" y="947879"/>
                </a:lnTo>
                <a:close/>
                <a:moveTo>
                  <a:pt x="4222038" y="849134"/>
                </a:moveTo>
                <a:cubicBezTo>
                  <a:pt x="4230853" y="852661"/>
                  <a:pt x="4241433" y="856188"/>
                  <a:pt x="4252013" y="861476"/>
                </a:cubicBezTo>
                <a:cubicBezTo>
                  <a:pt x="4320780" y="931127"/>
                  <a:pt x="4384700" y="1005185"/>
                  <a:pt x="4443991" y="1083211"/>
                </a:cubicBezTo>
                <a:lnTo>
                  <a:pt x="4526081" y="1205962"/>
                </a:lnTo>
                <a:lnTo>
                  <a:pt x="4521798" y="1200029"/>
                </a:lnTo>
                <a:lnTo>
                  <a:pt x="4477714" y="1136550"/>
                </a:lnTo>
                <a:lnTo>
                  <a:pt x="4430106" y="1076598"/>
                </a:lnTo>
                <a:lnTo>
                  <a:pt x="4405420" y="1046623"/>
                </a:lnTo>
                <a:lnTo>
                  <a:pt x="4380734" y="1016646"/>
                </a:lnTo>
                <a:cubicBezTo>
                  <a:pt x="4363101" y="997251"/>
                  <a:pt x="4347231" y="977854"/>
                  <a:pt x="4329598" y="958459"/>
                </a:cubicBezTo>
                <a:cubicBezTo>
                  <a:pt x="4294332" y="921428"/>
                  <a:pt x="4259066" y="884400"/>
                  <a:pt x="4222038" y="849134"/>
                </a:cubicBezTo>
                <a:close/>
                <a:moveTo>
                  <a:pt x="2590993" y="284881"/>
                </a:moveTo>
                <a:cubicBezTo>
                  <a:pt x="3837507" y="284881"/>
                  <a:pt x="4848008" y="1295380"/>
                  <a:pt x="4848008" y="2541895"/>
                </a:cubicBezTo>
                <a:cubicBezTo>
                  <a:pt x="4848008" y="2619802"/>
                  <a:pt x="4844061" y="2696787"/>
                  <a:pt x="4836356" y="2772662"/>
                </a:cubicBezTo>
                <a:lnTo>
                  <a:pt x="4805702" y="2973520"/>
                </a:lnTo>
                <a:lnTo>
                  <a:pt x="4810978" y="2984481"/>
                </a:lnTo>
                <a:cubicBezTo>
                  <a:pt x="4825084" y="3017984"/>
                  <a:pt x="4837426" y="3051486"/>
                  <a:pt x="4851534" y="3086752"/>
                </a:cubicBezTo>
                <a:cubicBezTo>
                  <a:pt x="4777474" y="3384749"/>
                  <a:pt x="4641702" y="3665112"/>
                  <a:pt x="4458319" y="3910210"/>
                </a:cubicBezTo>
                <a:cubicBezTo>
                  <a:pt x="4274937" y="4155307"/>
                  <a:pt x="4042182" y="4363376"/>
                  <a:pt x="3779450" y="4516783"/>
                </a:cubicBezTo>
                <a:cubicBezTo>
                  <a:pt x="3516721" y="4671953"/>
                  <a:pt x="3224014" y="4772460"/>
                  <a:pt x="2922490" y="4813016"/>
                </a:cubicBezTo>
                <a:cubicBezTo>
                  <a:pt x="2620968" y="4853571"/>
                  <a:pt x="2314155" y="4834176"/>
                  <a:pt x="2021448" y="4756591"/>
                </a:cubicBezTo>
                <a:cubicBezTo>
                  <a:pt x="1728742" y="4679006"/>
                  <a:pt x="1453668" y="4541469"/>
                  <a:pt x="1215623" y="4356323"/>
                </a:cubicBezTo>
                <a:cubicBezTo>
                  <a:pt x="977579" y="4171178"/>
                  <a:pt x="776564" y="3940185"/>
                  <a:pt x="628447" y="3679218"/>
                </a:cubicBezTo>
                <a:cubicBezTo>
                  <a:pt x="480330" y="3418251"/>
                  <a:pt x="385113" y="3127308"/>
                  <a:pt x="349847" y="2831075"/>
                </a:cubicBezTo>
                <a:lnTo>
                  <a:pt x="345902" y="2774443"/>
                </a:lnTo>
                <a:lnTo>
                  <a:pt x="345630" y="2772662"/>
                </a:lnTo>
                <a:lnTo>
                  <a:pt x="345241" y="2764951"/>
                </a:lnTo>
                <a:lnTo>
                  <a:pt x="334308" y="2607964"/>
                </a:lnTo>
                <a:lnTo>
                  <a:pt x="335383" y="2569715"/>
                </a:lnTo>
                <a:lnTo>
                  <a:pt x="333978" y="2541895"/>
                </a:lnTo>
                <a:lnTo>
                  <a:pt x="338912" y="2444195"/>
                </a:lnTo>
                <a:lnTo>
                  <a:pt x="340589" y="2384523"/>
                </a:lnTo>
                <a:lnTo>
                  <a:pt x="342807" y="2367040"/>
                </a:lnTo>
                <a:lnTo>
                  <a:pt x="345630" y="2311129"/>
                </a:lnTo>
                <a:cubicBezTo>
                  <a:pt x="461213" y="1173014"/>
                  <a:pt x="1422384" y="284881"/>
                  <a:pt x="2590993" y="284881"/>
                </a:cubicBezTo>
                <a:close/>
                <a:moveTo>
                  <a:pt x="1524200" y="209060"/>
                </a:moveTo>
                <a:cubicBezTo>
                  <a:pt x="1437799" y="261959"/>
                  <a:pt x="1358450" y="320147"/>
                  <a:pt x="1279103" y="383625"/>
                </a:cubicBezTo>
                <a:cubicBezTo>
                  <a:pt x="1104536" y="491187"/>
                  <a:pt x="944077" y="618144"/>
                  <a:pt x="799487" y="760970"/>
                </a:cubicBezTo>
                <a:cubicBezTo>
                  <a:pt x="656660" y="905560"/>
                  <a:pt x="529703" y="1066020"/>
                  <a:pt x="423905" y="1240585"/>
                </a:cubicBezTo>
                <a:cubicBezTo>
                  <a:pt x="318108" y="1416915"/>
                  <a:pt x="235234" y="1603824"/>
                  <a:pt x="173518" y="1797786"/>
                </a:cubicBezTo>
                <a:cubicBezTo>
                  <a:pt x="115330" y="1991748"/>
                  <a:pt x="78300" y="2194528"/>
                  <a:pt x="65958" y="2397305"/>
                </a:cubicBezTo>
                <a:cubicBezTo>
                  <a:pt x="53614" y="2600085"/>
                  <a:pt x="65958" y="2804627"/>
                  <a:pt x="102986" y="3005642"/>
                </a:cubicBezTo>
                <a:cubicBezTo>
                  <a:pt x="110039" y="3056777"/>
                  <a:pt x="124145" y="3106149"/>
                  <a:pt x="134725" y="3155521"/>
                </a:cubicBezTo>
                <a:cubicBezTo>
                  <a:pt x="140016" y="3180207"/>
                  <a:pt x="147069" y="3204893"/>
                  <a:pt x="154122" y="3229579"/>
                </a:cubicBezTo>
                <a:cubicBezTo>
                  <a:pt x="161175" y="3254265"/>
                  <a:pt x="168229" y="3278952"/>
                  <a:pt x="175282" y="3303638"/>
                </a:cubicBezTo>
                <a:cubicBezTo>
                  <a:pt x="207021" y="3400620"/>
                  <a:pt x="242287" y="3497600"/>
                  <a:pt x="284606" y="3589291"/>
                </a:cubicBezTo>
                <a:cubicBezTo>
                  <a:pt x="326925" y="3682746"/>
                  <a:pt x="376297" y="3770911"/>
                  <a:pt x="427432" y="3859076"/>
                </a:cubicBezTo>
                <a:cubicBezTo>
                  <a:pt x="482095" y="3945476"/>
                  <a:pt x="538520" y="4030114"/>
                  <a:pt x="601999" y="4109463"/>
                </a:cubicBezTo>
                <a:cubicBezTo>
                  <a:pt x="663713" y="4190575"/>
                  <a:pt x="734245" y="4266396"/>
                  <a:pt x="804776" y="4338691"/>
                </a:cubicBezTo>
                <a:cubicBezTo>
                  <a:pt x="878835" y="4409223"/>
                  <a:pt x="952893" y="4477991"/>
                  <a:pt x="1034004" y="4539707"/>
                </a:cubicBezTo>
                <a:cubicBezTo>
                  <a:pt x="1113354" y="4603185"/>
                  <a:pt x="1197991" y="4661373"/>
                  <a:pt x="1284392" y="4714272"/>
                </a:cubicBezTo>
                <a:lnTo>
                  <a:pt x="1351397" y="4753064"/>
                </a:lnTo>
                <a:lnTo>
                  <a:pt x="1384901" y="4772461"/>
                </a:lnTo>
                <a:lnTo>
                  <a:pt x="1418402" y="4790094"/>
                </a:lnTo>
                <a:lnTo>
                  <a:pt x="1487172" y="4825360"/>
                </a:lnTo>
                <a:cubicBezTo>
                  <a:pt x="1510094" y="4835940"/>
                  <a:pt x="1533017" y="4846520"/>
                  <a:pt x="1555939" y="4857099"/>
                </a:cubicBezTo>
                <a:cubicBezTo>
                  <a:pt x="1647630" y="4901181"/>
                  <a:pt x="1744612" y="4934684"/>
                  <a:pt x="1841593" y="4966424"/>
                </a:cubicBezTo>
                <a:cubicBezTo>
                  <a:pt x="1940337" y="4996399"/>
                  <a:pt x="2039081" y="5021085"/>
                  <a:pt x="2139590" y="5038718"/>
                </a:cubicBezTo>
                <a:cubicBezTo>
                  <a:pt x="2539856" y="5112776"/>
                  <a:pt x="2957758" y="5084563"/>
                  <a:pt x="3347445" y="4964659"/>
                </a:cubicBezTo>
                <a:cubicBezTo>
                  <a:pt x="3541407" y="4902945"/>
                  <a:pt x="3728316" y="4818307"/>
                  <a:pt x="3902883" y="4712509"/>
                </a:cubicBezTo>
                <a:cubicBezTo>
                  <a:pt x="4077448" y="4604948"/>
                  <a:pt x="4237908" y="4479755"/>
                  <a:pt x="4382498" y="4335165"/>
                </a:cubicBezTo>
                <a:cubicBezTo>
                  <a:pt x="4525324" y="4190575"/>
                  <a:pt x="4652281" y="4030114"/>
                  <a:pt x="4758079" y="3855549"/>
                </a:cubicBezTo>
                <a:cubicBezTo>
                  <a:pt x="4863876" y="3680982"/>
                  <a:pt x="4946752" y="3492311"/>
                  <a:pt x="5008466" y="3298349"/>
                </a:cubicBezTo>
                <a:cubicBezTo>
                  <a:pt x="5018165" y="3336259"/>
                  <a:pt x="5027422" y="3375051"/>
                  <a:pt x="5035578" y="3414285"/>
                </a:cubicBezTo>
                <a:lnTo>
                  <a:pt x="5039333" y="3436011"/>
                </a:lnTo>
                <a:lnTo>
                  <a:pt x="4972399" y="3618891"/>
                </a:lnTo>
                <a:cubicBezTo>
                  <a:pt x="4838158" y="3936271"/>
                  <a:pt x="4643909" y="4222090"/>
                  <a:pt x="4403875" y="4462124"/>
                </a:cubicBezTo>
                <a:lnTo>
                  <a:pt x="4253822" y="4598501"/>
                </a:lnTo>
                <a:lnTo>
                  <a:pt x="4172842" y="4661928"/>
                </a:lnTo>
                <a:cubicBezTo>
                  <a:pt x="3869931" y="4884512"/>
                  <a:pt x="3518926" y="5042465"/>
                  <a:pt x="3151720" y="5118067"/>
                </a:cubicBezTo>
                <a:cubicBezTo>
                  <a:pt x="2941887" y="5162148"/>
                  <a:pt x="2728530" y="5178019"/>
                  <a:pt x="2515170" y="5170966"/>
                </a:cubicBezTo>
                <a:cubicBezTo>
                  <a:pt x="2407610" y="5169201"/>
                  <a:pt x="2301813" y="5156859"/>
                  <a:pt x="2196015" y="5140989"/>
                </a:cubicBezTo>
                <a:cubicBezTo>
                  <a:pt x="2169565" y="5137462"/>
                  <a:pt x="2143116" y="5132173"/>
                  <a:pt x="2116666" y="5126882"/>
                </a:cubicBezTo>
                <a:cubicBezTo>
                  <a:pt x="2091980" y="5121593"/>
                  <a:pt x="2065532" y="5118067"/>
                  <a:pt x="2039081" y="5111014"/>
                </a:cubicBezTo>
                <a:cubicBezTo>
                  <a:pt x="1986183" y="5096907"/>
                  <a:pt x="1935048" y="5086327"/>
                  <a:pt x="1883912" y="5070457"/>
                </a:cubicBezTo>
                <a:lnTo>
                  <a:pt x="1808091" y="5047535"/>
                </a:lnTo>
                <a:lnTo>
                  <a:pt x="1732268" y="5021085"/>
                </a:lnTo>
                <a:cubicBezTo>
                  <a:pt x="1681134" y="5003452"/>
                  <a:pt x="1631762" y="4982292"/>
                  <a:pt x="1582389" y="4962897"/>
                </a:cubicBezTo>
                <a:cubicBezTo>
                  <a:pt x="1557703" y="4952317"/>
                  <a:pt x="1534780" y="4939973"/>
                  <a:pt x="1510094" y="4929394"/>
                </a:cubicBezTo>
                <a:cubicBezTo>
                  <a:pt x="1485407" y="4917051"/>
                  <a:pt x="1460721" y="4906472"/>
                  <a:pt x="1437799" y="4894128"/>
                </a:cubicBezTo>
                <a:cubicBezTo>
                  <a:pt x="1390190" y="4869442"/>
                  <a:pt x="1342582" y="4846520"/>
                  <a:pt x="1296736" y="4818307"/>
                </a:cubicBezTo>
                <a:cubicBezTo>
                  <a:pt x="1273812" y="4804201"/>
                  <a:pt x="1250890" y="4791857"/>
                  <a:pt x="1227967" y="4777750"/>
                </a:cubicBezTo>
                <a:lnTo>
                  <a:pt x="1160962" y="4733669"/>
                </a:lnTo>
                <a:lnTo>
                  <a:pt x="1127460" y="4712509"/>
                </a:lnTo>
                <a:lnTo>
                  <a:pt x="1095721" y="4689586"/>
                </a:lnTo>
                <a:lnTo>
                  <a:pt x="1030478" y="4641978"/>
                </a:lnTo>
                <a:cubicBezTo>
                  <a:pt x="945840" y="4576735"/>
                  <a:pt x="864728" y="4507968"/>
                  <a:pt x="788908" y="4433909"/>
                </a:cubicBezTo>
                <a:cubicBezTo>
                  <a:pt x="711323" y="4359851"/>
                  <a:pt x="640791" y="4280502"/>
                  <a:pt x="573786" y="4199390"/>
                </a:cubicBezTo>
                <a:cubicBezTo>
                  <a:pt x="508543" y="4116516"/>
                  <a:pt x="445065" y="4030114"/>
                  <a:pt x="390403" y="3940187"/>
                </a:cubicBezTo>
                <a:cubicBezTo>
                  <a:pt x="362191" y="3896104"/>
                  <a:pt x="337505" y="3848496"/>
                  <a:pt x="311054" y="3802650"/>
                </a:cubicBezTo>
                <a:cubicBezTo>
                  <a:pt x="296948" y="3779727"/>
                  <a:pt x="286368" y="3755041"/>
                  <a:pt x="274026" y="3732119"/>
                </a:cubicBezTo>
                <a:cubicBezTo>
                  <a:pt x="261682" y="3709195"/>
                  <a:pt x="249340" y="3686273"/>
                  <a:pt x="238760" y="3661587"/>
                </a:cubicBezTo>
                <a:lnTo>
                  <a:pt x="207021" y="3589291"/>
                </a:lnTo>
                <a:cubicBezTo>
                  <a:pt x="201730" y="3576949"/>
                  <a:pt x="196441" y="3564605"/>
                  <a:pt x="191150" y="3552263"/>
                </a:cubicBezTo>
                <a:lnTo>
                  <a:pt x="177044" y="3515233"/>
                </a:lnTo>
                <a:lnTo>
                  <a:pt x="148831" y="3441174"/>
                </a:lnTo>
                <a:cubicBezTo>
                  <a:pt x="140016" y="3416488"/>
                  <a:pt x="132963" y="3390040"/>
                  <a:pt x="124145" y="3365354"/>
                </a:cubicBezTo>
                <a:cubicBezTo>
                  <a:pt x="106512" y="3315982"/>
                  <a:pt x="94170" y="3264845"/>
                  <a:pt x="80064" y="3213711"/>
                </a:cubicBezTo>
                <a:cubicBezTo>
                  <a:pt x="73011" y="3187260"/>
                  <a:pt x="67720" y="3162574"/>
                  <a:pt x="62431" y="3136126"/>
                </a:cubicBezTo>
                <a:cubicBezTo>
                  <a:pt x="57140" y="3109675"/>
                  <a:pt x="51851" y="3084989"/>
                  <a:pt x="46560" y="3058541"/>
                </a:cubicBezTo>
                <a:cubicBezTo>
                  <a:pt x="27165" y="2954506"/>
                  <a:pt x="11295" y="2850472"/>
                  <a:pt x="6006" y="2744675"/>
                </a:cubicBezTo>
                <a:cubicBezTo>
                  <a:pt x="-8101" y="2534842"/>
                  <a:pt x="2479" y="2323247"/>
                  <a:pt x="39507" y="2115178"/>
                </a:cubicBezTo>
                <a:lnTo>
                  <a:pt x="53614" y="2037594"/>
                </a:lnTo>
                <a:cubicBezTo>
                  <a:pt x="58904" y="2011145"/>
                  <a:pt x="65958" y="1986459"/>
                  <a:pt x="71247" y="1960009"/>
                </a:cubicBezTo>
                <a:cubicBezTo>
                  <a:pt x="78300" y="1935323"/>
                  <a:pt x="83591" y="1908874"/>
                  <a:pt x="90644" y="1884188"/>
                </a:cubicBezTo>
                <a:lnTo>
                  <a:pt x="113566" y="1808366"/>
                </a:lnTo>
                <a:cubicBezTo>
                  <a:pt x="117092" y="1796023"/>
                  <a:pt x="120619" y="1783679"/>
                  <a:pt x="124145" y="1771337"/>
                </a:cubicBezTo>
                <a:lnTo>
                  <a:pt x="136489" y="1732545"/>
                </a:lnTo>
                <a:lnTo>
                  <a:pt x="162938" y="1658487"/>
                </a:lnTo>
                <a:cubicBezTo>
                  <a:pt x="173518" y="1633801"/>
                  <a:pt x="182335" y="1609114"/>
                  <a:pt x="192915" y="1584428"/>
                </a:cubicBezTo>
                <a:cubicBezTo>
                  <a:pt x="201730" y="1559742"/>
                  <a:pt x="212310" y="1535056"/>
                  <a:pt x="222890" y="1512132"/>
                </a:cubicBezTo>
                <a:cubicBezTo>
                  <a:pt x="245813" y="1464524"/>
                  <a:pt x="266973" y="1416915"/>
                  <a:pt x="291659" y="1371069"/>
                </a:cubicBezTo>
                <a:cubicBezTo>
                  <a:pt x="304001" y="1348147"/>
                  <a:pt x="316345" y="1325223"/>
                  <a:pt x="328687" y="1302302"/>
                </a:cubicBezTo>
                <a:lnTo>
                  <a:pt x="369244" y="1233532"/>
                </a:lnTo>
                <a:cubicBezTo>
                  <a:pt x="383350" y="1210610"/>
                  <a:pt x="397457" y="1187687"/>
                  <a:pt x="411563" y="1166527"/>
                </a:cubicBezTo>
                <a:lnTo>
                  <a:pt x="453882" y="1101286"/>
                </a:lnTo>
                <a:lnTo>
                  <a:pt x="499728" y="1037808"/>
                </a:lnTo>
                <a:cubicBezTo>
                  <a:pt x="515596" y="1014884"/>
                  <a:pt x="531467" y="993724"/>
                  <a:pt x="547336" y="974329"/>
                </a:cubicBezTo>
                <a:cubicBezTo>
                  <a:pt x="676057" y="810342"/>
                  <a:pt x="824173" y="660463"/>
                  <a:pt x="988159" y="531742"/>
                </a:cubicBezTo>
                <a:cubicBezTo>
                  <a:pt x="1153908" y="403022"/>
                  <a:pt x="1333764" y="293698"/>
                  <a:pt x="1524200" y="209060"/>
                </a:cubicBezTo>
                <a:close/>
                <a:moveTo>
                  <a:pt x="3479692" y="202007"/>
                </a:moveTo>
                <a:cubicBezTo>
                  <a:pt x="3511432" y="210822"/>
                  <a:pt x="3544933" y="219640"/>
                  <a:pt x="3576673" y="230220"/>
                </a:cubicBezTo>
                <a:lnTo>
                  <a:pt x="3673655" y="263721"/>
                </a:lnTo>
                <a:cubicBezTo>
                  <a:pt x="3969888" y="406549"/>
                  <a:pt x="4236144" y="607564"/>
                  <a:pt x="4454792" y="850899"/>
                </a:cubicBezTo>
                <a:lnTo>
                  <a:pt x="4400131" y="801526"/>
                </a:lnTo>
                <a:cubicBezTo>
                  <a:pt x="4380734" y="785656"/>
                  <a:pt x="4363101" y="769787"/>
                  <a:pt x="4343706" y="753917"/>
                </a:cubicBezTo>
                <a:cubicBezTo>
                  <a:pt x="4096845" y="514109"/>
                  <a:pt x="3802374" y="323673"/>
                  <a:pt x="3479692" y="202007"/>
                </a:cubicBezTo>
                <a:close/>
                <a:moveTo>
                  <a:pt x="2955994" y="198480"/>
                </a:moveTo>
                <a:lnTo>
                  <a:pt x="2996548" y="198480"/>
                </a:lnTo>
                <a:lnTo>
                  <a:pt x="3070607" y="212587"/>
                </a:lnTo>
                <a:lnTo>
                  <a:pt x="3144665" y="230220"/>
                </a:lnTo>
                <a:lnTo>
                  <a:pt x="3181695" y="239035"/>
                </a:lnTo>
                <a:cubicBezTo>
                  <a:pt x="3194037" y="242562"/>
                  <a:pt x="3206381" y="246088"/>
                  <a:pt x="3218723" y="249615"/>
                </a:cubicBezTo>
                <a:lnTo>
                  <a:pt x="3291019" y="270774"/>
                </a:lnTo>
                <a:cubicBezTo>
                  <a:pt x="3386237" y="302514"/>
                  <a:pt x="3481455" y="337780"/>
                  <a:pt x="3573146" y="381863"/>
                </a:cubicBezTo>
                <a:cubicBezTo>
                  <a:pt x="3758291" y="466501"/>
                  <a:pt x="3929331" y="577587"/>
                  <a:pt x="4084501" y="706309"/>
                </a:cubicBezTo>
                <a:cubicBezTo>
                  <a:pt x="4072157" y="699255"/>
                  <a:pt x="4058051" y="693965"/>
                  <a:pt x="4045708" y="686911"/>
                </a:cubicBezTo>
                <a:cubicBezTo>
                  <a:pt x="4040418" y="683385"/>
                  <a:pt x="4033364" y="679858"/>
                  <a:pt x="4028076" y="676332"/>
                </a:cubicBezTo>
                <a:cubicBezTo>
                  <a:pt x="3684233" y="411838"/>
                  <a:pt x="3266333" y="244326"/>
                  <a:pt x="2836090" y="200243"/>
                </a:cubicBezTo>
                <a:lnTo>
                  <a:pt x="2915437" y="200243"/>
                </a:lnTo>
                <a:close/>
                <a:moveTo>
                  <a:pt x="2590991" y="150870"/>
                </a:moveTo>
                <a:lnTo>
                  <a:pt x="2495773" y="164977"/>
                </a:lnTo>
                <a:lnTo>
                  <a:pt x="2471087" y="168503"/>
                </a:lnTo>
                <a:lnTo>
                  <a:pt x="2446401" y="173792"/>
                </a:lnTo>
                <a:lnTo>
                  <a:pt x="2398793" y="184372"/>
                </a:lnTo>
                <a:cubicBezTo>
                  <a:pt x="2114902" y="207296"/>
                  <a:pt x="1836302" y="281354"/>
                  <a:pt x="1580625" y="403020"/>
                </a:cubicBezTo>
                <a:cubicBezTo>
                  <a:pt x="1324947" y="522924"/>
                  <a:pt x="1090430" y="692200"/>
                  <a:pt x="892941" y="894980"/>
                </a:cubicBezTo>
                <a:cubicBezTo>
                  <a:pt x="972288" y="792709"/>
                  <a:pt x="1060453" y="695727"/>
                  <a:pt x="1159197" y="605800"/>
                </a:cubicBezTo>
                <a:cubicBezTo>
                  <a:pt x="1261468" y="529977"/>
                  <a:pt x="1372557" y="464737"/>
                  <a:pt x="1485407" y="406547"/>
                </a:cubicBezTo>
                <a:cubicBezTo>
                  <a:pt x="1543595" y="378334"/>
                  <a:pt x="1601785" y="351886"/>
                  <a:pt x="1659972" y="327200"/>
                </a:cubicBezTo>
                <a:lnTo>
                  <a:pt x="1749901" y="293696"/>
                </a:lnTo>
                <a:cubicBezTo>
                  <a:pt x="1778114" y="283117"/>
                  <a:pt x="1809853" y="274301"/>
                  <a:pt x="1839828" y="263721"/>
                </a:cubicBezTo>
                <a:cubicBezTo>
                  <a:pt x="1961496" y="226691"/>
                  <a:pt x="2086689" y="194952"/>
                  <a:pt x="2211884" y="177319"/>
                </a:cubicBezTo>
                <a:cubicBezTo>
                  <a:pt x="2337077" y="159686"/>
                  <a:pt x="2464034" y="150870"/>
                  <a:pt x="2590991" y="150870"/>
                </a:cubicBezTo>
                <a:close/>
                <a:moveTo>
                  <a:pt x="2522251" y="412"/>
                </a:moveTo>
                <a:cubicBezTo>
                  <a:pt x="2785505" y="-4299"/>
                  <a:pt x="3049008" y="31407"/>
                  <a:pt x="3301599" y="106789"/>
                </a:cubicBezTo>
                <a:cubicBezTo>
                  <a:pt x="3278677" y="103263"/>
                  <a:pt x="3255753" y="99736"/>
                  <a:pt x="3236358" y="96209"/>
                </a:cubicBezTo>
                <a:cubicBezTo>
                  <a:pt x="3213434" y="92683"/>
                  <a:pt x="3190512" y="90918"/>
                  <a:pt x="3167589" y="89156"/>
                </a:cubicBezTo>
                <a:cubicBezTo>
                  <a:pt x="3107637" y="73286"/>
                  <a:pt x="3045922" y="62706"/>
                  <a:pt x="2984206" y="52126"/>
                </a:cubicBezTo>
                <a:cubicBezTo>
                  <a:pt x="2952467" y="48600"/>
                  <a:pt x="2922492" y="43311"/>
                  <a:pt x="2890753" y="39784"/>
                </a:cubicBezTo>
                <a:cubicBezTo>
                  <a:pt x="2859013" y="36257"/>
                  <a:pt x="2829036" y="32731"/>
                  <a:pt x="2797297" y="30967"/>
                </a:cubicBezTo>
                <a:cubicBezTo>
                  <a:pt x="2765558" y="29204"/>
                  <a:pt x="2735583" y="23913"/>
                  <a:pt x="2703844" y="23913"/>
                </a:cubicBezTo>
                <a:lnTo>
                  <a:pt x="2610388" y="20387"/>
                </a:lnTo>
                <a:cubicBezTo>
                  <a:pt x="2578649" y="20387"/>
                  <a:pt x="2548674" y="22151"/>
                  <a:pt x="2516935" y="22151"/>
                </a:cubicBezTo>
                <a:lnTo>
                  <a:pt x="2469325" y="23913"/>
                </a:lnTo>
                <a:cubicBezTo>
                  <a:pt x="2455218" y="25678"/>
                  <a:pt x="2439350" y="25678"/>
                  <a:pt x="2423479" y="27440"/>
                </a:cubicBezTo>
                <a:cubicBezTo>
                  <a:pt x="2173092" y="41546"/>
                  <a:pt x="1926231" y="94445"/>
                  <a:pt x="1691714" y="182610"/>
                </a:cubicBezTo>
                <a:cubicBezTo>
                  <a:pt x="1705820" y="175557"/>
                  <a:pt x="1716400" y="170268"/>
                  <a:pt x="1725215" y="164977"/>
                </a:cubicBezTo>
                <a:cubicBezTo>
                  <a:pt x="1734033" y="161450"/>
                  <a:pt x="1742848" y="156161"/>
                  <a:pt x="1751666" y="152635"/>
                </a:cubicBezTo>
                <a:cubicBezTo>
                  <a:pt x="1769298" y="143817"/>
                  <a:pt x="1786931" y="135002"/>
                  <a:pt x="1818671" y="122658"/>
                </a:cubicBezTo>
                <a:cubicBezTo>
                  <a:pt x="1834539" y="115605"/>
                  <a:pt x="1853937" y="108551"/>
                  <a:pt x="1876858" y="101498"/>
                </a:cubicBezTo>
                <a:cubicBezTo>
                  <a:pt x="1899782" y="94445"/>
                  <a:pt x="1927995" y="83865"/>
                  <a:pt x="1963261" y="75050"/>
                </a:cubicBezTo>
                <a:cubicBezTo>
                  <a:pt x="1998527" y="66232"/>
                  <a:pt x="2039081" y="55653"/>
                  <a:pt x="2088454" y="45073"/>
                </a:cubicBezTo>
                <a:cubicBezTo>
                  <a:pt x="2113140" y="41546"/>
                  <a:pt x="2139590" y="36257"/>
                  <a:pt x="2167803" y="30967"/>
                </a:cubicBezTo>
                <a:cubicBezTo>
                  <a:pt x="2181909" y="29204"/>
                  <a:pt x="2196015" y="25678"/>
                  <a:pt x="2211884" y="23913"/>
                </a:cubicBezTo>
                <a:cubicBezTo>
                  <a:pt x="2225990" y="22151"/>
                  <a:pt x="2243623" y="20387"/>
                  <a:pt x="2259494" y="18624"/>
                </a:cubicBezTo>
                <a:cubicBezTo>
                  <a:pt x="2346777" y="8045"/>
                  <a:pt x="2434499" y="1984"/>
                  <a:pt x="2522251" y="41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Inserire o trascinare la foto</a:t>
            </a:r>
          </a:p>
        </p:txBody>
      </p:sp>
    </p:spTree>
    <p:extLst>
      <p:ext uri="{BB962C8B-B14F-4D97-AF65-F5344CB8AC3E}">
        <p14:creationId xmlns:p14="http://schemas.microsoft.com/office/powerpoint/2010/main" val="1630659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it-IT" noProof="0" dirty="0"/>
              <a:t>Fare clic per modificare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6" name="Titolo 5">
            <a:extLst>
              <a:ext uri="{FF2B5EF4-FFF2-40B4-BE49-F238E27FC236}">
                <a16:creationId xmlns:a16="http://schemas.microsoft.com/office/drawing/2014/main" id="{703B4A2F-5217-4795-8F6B-BFD7CF459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</a:t>
            </a:r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332C6E1E-0AF9-4CBB-8AF8-AE4DF400FCA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B21A256C-91C2-4AC0-B272-C68D44C3EE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ctr" rtl="0"/>
            <a:fld id="{B67B645E-C5E5-4727-B977-D372A0AA71D9}" type="slidenum">
              <a:rPr lang="it-IT" noProof="0" smtClean="0"/>
              <a:pPr algn="ctr" rtl="0"/>
              <a:t>‹N›</a:t>
            </a:fld>
            <a:endParaRPr lang="it-IT" noProof="0" dirty="0"/>
          </a:p>
        </p:txBody>
      </p:sp>
      <p:sp>
        <p:nvSpPr>
          <p:cNvPr id="9" name="Figura a mano libera: Forma 11">
            <a:extLst>
              <a:ext uri="{FF2B5EF4-FFF2-40B4-BE49-F238E27FC236}">
                <a16:creationId xmlns:a16="http://schemas.microsoft.com/office/drawing/2014/main" id="{A8EDAC6F-6E13-4FA6-876A-5648C81B1943}"/>
              </a:ext>
            </a:extLst>
          </p:cNvPr>
          <p:cNvSpPr/>
          <p:nvPr userDrawn="1"/>
        </p:nvSpPr>
        <p:spPr>
          <a:xfrm rot="10800000">
            <a:off x="0" y="4124464"/>
            <a:ext cx="6004835" cy="2733536"/>
          </a:xfrm>
          <a:custGeom>
            <a:avLst/>
            <a:gdLst>
              <a:gd name="connsiteX0" fmla="*/ 5889866 w 6004835"/>
              <a:gd name="connsiteY0" fmla="*/ 308613 h 2733536"/>
              <a:gd name="connsiteX1" fmla="*/ 5902881 w 6004835"/>
              <a:gd name="connsiteY1" fmla="*/ 299937 h 2733536"/>
              <a:gd name="connsiteX2" fmla="*/ 5903209 w 6004835"/>
              <a:gd name="connsiteY2" fmla="*/ 298272 h 2733536"/>
              <a:gd name="connsiteX3" fmla="*/ 5894204 w 6004835"/>
              <a:gd name="connsiteY3" fmla="*/ 304275 h 2733536"/>
              <a:gd name="connsiteX4" fmla="*/ 5872512 w 6004835"/>
              <a:gd name="connsiteY4" fmla="*/ 284751 h 2733536"/>
              <a:gd name="connsiteX5" fmla="*/ 5864801 w 6004835"/>
              <a:gd name="connsiteY5" fmla="*/ 275498 h 2733536"/>
              <a:gd name="connsiteX6" fmla="*/ 5864022 w 6004835"/>
              <a:gd name="connsiteY6" fmla="*/ 279335 h 2733536"/>
              <a:gd name="connsiteX7" fmla="*/ 5870342 w 6004835"/>
              <a:gd name="connsiteY7" fmla="*/ 286921 h 2733536"/>
              <a:gd name="connsiteX8" fmla="*/ 5889866 w 6004835"/>
              <a:gd name="connsiteY8" fmla="*/ 308613 h 2733536"/>
              <a:gd name="connsiteX9" fmla="*/ 5848652 w 6004835"/>
              <a:gd name="connsiteY9" fmla="*/ 620980 h 2733536"/>
              <a:gd name="connsiteX10" fmla="*/ 5852991 w 6004835"/>
              <a:gd name="connsiteY10" fmla="*/ 607965 h 2733536"/>
              <a:gd name="connsiteX11" fmla="*/ 5861668 w 6004835"/>
              <a:gd name="connsiteY11" fmla="*/ 516858 h 2733536"/>
              <a:gd name="connsiteX12" fmla="*/ 5894204 w 6004835"/>
              <a:gd name="connsiteY12" fmla="*/ 421412 h 2733536"/>
              <a:gd name="connsiteX13" fmla="*/ 5920235 w 6004835"/>
              <a:gd name="connsiteY13" fmla="*/ 406229 h 2733536"/>
              <a:gd name="connsiteX14" fmla="*/ 5920235 w 6004835"/>
              <a:gd name="connsiteY14" fmla="*/ 406227 h 2733536"/>
              <a:gd name="connsiteX15" fmla="*/ 5948436 w 6004835"/>
              <a:gd name="connsiteY15" fmla="*/ 241367 h 2733536"/>
              <a:gd name="connsiteX16" fmla="*/ 5963619 w 6004835"/>
              <a:gd name="connsiteY16" fmla="*/ 163275 h 2733536"/>
              <a:gd name="connsiteX17" fmla="*/ 5976634 w 6004835"/>
              <a:gd name="connsiteY17" fmla="*/ 83015 h 2733536"/>
              <a:gd name="connsiteX18" fmla="*/ 5987481 w 6004835"/>
              <a:gd name="connsiteY18" fmla="*/ 7092 h 2733536"/>
              <a:gd name="connsiteX19" fmla="*/ 5987911 w 6004835"/>
              <a:gd name="connsiteY19" fmla="*/ 0 h 2733536"/>
              <a:gd name="connsiteX20" fmla="*/ 6004835 w 6004835"/>
              <a:gd name="connsiteY20" fmla="*/ 0 h 2733536"/>
              <a:gd name="connsiteX21" fmla="*/ 6004835 w 6004835"/>
              <a:gd name="connsiteY21" fmla="*/ 18481 h 2733536"/>
              <a:gd name="connsiteX22" fmla="*/ 5998327 w 6004835"/>
              <a:gd name="connsiteY22" fmla="*/ 80845 h 2733536"/>
              <a:gd name="connsiteX23" fmla="*/ 5991820 w 6004835"/>
              <a:gd name="connsiteY23" fmla="*/ 145921 h 2733536"/>
              <a:gd name="connsiteX24" fmla="*/ 5972296 w 6004835"/>
              <a:gd name="connsiteY24" fmla="*/ 241367 h 2733536"/>
              <a:gd name="connsiteX25" fmla="*/ 5965789 w 6004835"/>
              <a:gd name="connsiteY25" fmla="*/ 321629 h 2733536"/>
              <a:gd name="connsiteX26" fmla="*/ 5933250 w 6004835"/>
              <a:gd name="connsiteY26" fmla="*/ 469135 h 2733536"/>
              <a:gd name="connsiteX27" fmla="*/ 5902881 w 6004835"/>
              <a:gd name="connsiteY27" fmla="*/ 597118 h 2733536"/>
              <a:gd name="connsiteX28" fmla="*/ 5848652 w 6004835"/>
              <a:gd name="connsiteY28" fmla="*/ 620980 h 2733536"/>
              <a:gd name="connsiteX29" fmla="*/ 239070 w 6004835"/>
              <a:gd name="connsiteY29" fmla="*/ 761980 h 2733536"/>
              <a:gd name="connsiteX30" fmla="*/ 206531 w 6004835"/>
              <a:gd name="connsiteY30" fmla="*/ 712087 h 2733536"/>
              <a:gd name="connsiteX31" fmla="*/ 171823 w 6004835"/>
              <a:gd name="connsiteY31" fmla="*/ 633995 h 2733536"/>
              <a:gd name="connsiteX32" fmla="*/ 169655 w 6004835"/>
              <a:gd name="connsiteY32" fmla="*/ 655687 h 2733536"/>
              <a:gd name="connsiteX33" fmla="*/ 150782 w 6004835"/>
              <a:gd name="connsiteY33" fmla="*/ 597186 h 2733536"/>
              <a:gd name="connsiteX34" fmla="*/ 137116 w 6004835"/>
              <a:gd name="connsiteY34" fmla="*/ 599288 h 2733536"/>
              <a:gd name="connsiteX35" fmla="*/ 121930 w 6004835"/>
              <a:gd name="connsiteY35" fmla="*/ 549397 h 2733536"/>
              <a:gd name="connsiteX36" fmla="*/ 69869 w 6004835"/>
              <a:gd name="connsiteY36" fmla="*/ 430089 h 2733536"/>
              <a:gd name="connsiteX37" fmla="*/ 37332 w 6004835"/>
              <a:gd name="connsiteY37" fmla="*/ 323799 h 2733536"/>
              <a:gd name="connsiteX38" fmla="*/ 35162 w 6004835"/>
              <a:gd name="connsiteY38" fmla="*/ 234860 h 2733536"/>
              <a:gd name="connsiteX39" fmla="*/ 19978 w 6004835"/>
              <a:gd name="connsiteY39" fmla="*/ 130738 h 2733536"/>
              <a:gd name="connsiteX40" fmla="*/ 9131 w 6004835"/>
              <a:gd name="connsiteY40" fmla="*/ 26616 h 2733536"/>
              <a:gd name="connsiteX41" fmla="*/ 0 w 6004835"/>
              <a:gd name="connsiteY41" fmla="*/ 0 h 2733536"/>
              <a:gd name="connsiteX42" fmla="*/ 34839 w 6004835"/>
              <a:gd name="connsiteY42" fmla="*/ 0 h 2733536"/>
              <a:gd name="connsiteX43" fmla="*/ 61192 w 6004835"/>
              <a:gd name="connsiteY43" fmla="*/ 115555 h 2733536"/>
              <a:gd name="connsiteX44" fmla="*/ 76378 w 6004835"/>
              <a:gd name="connsiteY44" fmla="*/ 217507 h 2733536"/>
              <a:gd name="connsiteX45" fmla="*/ 108915 w 6004835"/>
              <a:gd name="connsiteY45" fmla="*/ 321629 h 2733536"/>
              <a:gd name="connsiteX46" fmla="*/ 160163 w 6004835"/>
              <a:gd name="connsiteY46" fmla="*/ 545532 h 2733536"/>
              <a:gd name="connsiteX47" fmla="*/ 164636 w 6004835"/>
              <a:gd name="connsiteY47" fmla="*/ 588443 h 2733536"/>
              <a:gd name="connsiteX48" fmla="*/ 173993 w 6004835"/>
              <a:gd name="connsiteY48" fmla="*/ 588443 h 2733536"/>
              <a:gd name="connsiteX49" fmla="*/ 221716 w 6004835"/>
              <a:gd name="connsiteY49" fmla="*/ 703410 h 2733536"/>
              <a:gd name="connsiteX50" fmla="*/ 239070 w 6004835"/>
              <a:gd name="connsiteY50" fmla="*/ 761980 h 2733536"/>
              <a:gd name="connsiteX51" fmla="*/ 5524471 w 6004835"/>
              <a:gd name="connsiteY51" fmla="*/ 900866 h 2733536"/>
              <a:gd name="connsiteX52" fmla="*/ 5577500 w 6004835"/>
              <a:gd name="connsiteY52" fmla="*/ 807532 h 2733536"/>
              <a:gd name="connsiteX53" fmla="*/ 5578092 w 6004835"/>
              <a:gd name="connsiteY53" fmla="*/ 805972 h 2733536"/>
              <a:gd name="connsiteX54" fmla="*/ 5525438 w 6004835"/>
              <a:gd name="connsiteY54" fmla="*/ 898639 h 2733536"/>
              <a:gd name="connsiteX55" fmla="*/ 5544962 w 6004835"/>
              <a:gd name="connsiteY55" fmla="*/ 1319466 h 2733536"/>
              <a:gd name="connsiteX56" fmla="*/ 5575331 w 6004835"/>
              <a:gd name="connsiteY56" fmla="*/ 1258728 h 2733536"/>
              <a:gd name="connsiteX57" fmla="*/ 5601362 w 6004835"/>
              <a:gd name="connsiteY57" fmla="*/ 1197991 h 2733536"/>
              <a:gd name="connsiteX58" fmla="*/ 5620883 w 6004835"/>
              <a:gd name="connsiteY58" fmla="*/ 1165453 h 2733536"/>
              <a:gd name="connsiteX59" fmla="*/ 5646914 w 6004835"/>
              <a:gd name="connsiteY59" fmla="*/ 1122069 h 2733536"/>
              <a:gd name="connsiteX60" fmla="*/ 5670776 w 6004835"/>
              <a:gd name="connsiteY60" fmla="*/ 1078685 h 2733536"/>
              <a:gd name="connsiteX61" fmla="*/ 5718499 w 6004835"/>
              <a:gd name="connsiteY61" fmla="*/ 991917 h 2733536"/>
              <a:gd name="connsiteX62" fmla="*/ 5690298 w 6004835"/>
              <a:gd name="connsiteY62" fmla="*/ 1076515 h 2733536"/>
              <a:gd name="connsiteX63" fmla="*/ 5640407 w 6004835"/>
              <a:gd name="connsiteY63" fmla="*/ 1167622 h 2733536"/>
              <a:gd name="connsiteX64" fmla="*/ 5590514 w 6004835"/>
              <a:gd name="connsiteY64" fmla="*/ 1260899 h 2733536"/>
              <a:gd name="connsiteX65" fmla="*/ 5544962 w 6004835"/>
              <a:gd name="connsiteY65" fmla="*/ 1319466 h 2733536"/>
              <a:gd name="connsiteX66" fmla="*/ 5491969 w 6004835"/>
              <a:gd name="connsiteY66" fmla="*/ 1350769 h 2733536"/>
              <a:gd name="connsiteX67" fmla="*/ 5516761 w 6004835"/>
              <a:gd name="connsiteY67" fmla="*/ 1293436 h 2733536"/>
              <a:gd name="connsiteX68" fmla="*/ 5515661 w 6004835"/>
              <a:gd name="connsiteY68" fmla="*/ 1293907 h 2733536"/>
              <a:gd name="connsiteX69" fmla="*/ 5194333 w 6004835"/>
              <a:gd name="connsiteY69" fmla="*/ 1461874 h 2733536"/>
              <a:gd name="connsiteX70" fmla="*/ 5200056 w 6004835"/>
              <a:gd name="connsiteY70" fmla="*/ 1458296 h 2733536"/>
              <a:gd name="connsiteX71" fmla="*/ 5252117 w 6004835"/>
              <a:gd name="connsiteY71" fmla="*/ 1386713 h 2733536"/>
              <a:gd name="connsiteX72" fmla="*/ 5310687 w 6004835"/>
              <a:gd name="connsiteY72" fmla="*/ 1297774 h 2733536"/>
              <a:gd name="connsiteX73" fmla="*/ 5377932 w 6004835"/>
              <a:gd name="connsiteY73" fmla="*/ 1208838 h 2733536"/>
              <a:gd name="connsiteX74" fmla="*/ 5406132 w 6004835"/>
              <a:gd name="connsiteY74" fmla="*/ 1161115 h 2733536"/>
              <a:gd name="connsiteX75" fmla="*/ 5434331 w 6004835"/>
              <a:gd name="connsiteY75" fmla="*/ 1109054 h 2733536"/>
              <a:gd name="connsiteX76" fmla="*/ 5442366 w 6004835"/>
              <a:gd name="connsiteY76" fmla="*/ 1096242 h 2733536"/>
              <a:gd name="connsiteX77" fmla="*/ 5485295 w 6004835"/>
              <a:gd name="connsiteY77" fmla="*/ 1034233 h 2733536"/>
              <a:gd name="connsiteX78" fmla="*/ 5492901 w 6004835"/>
              <a:gd name="connsiteY78" fmla="*/ 1024454 h 2733536"/>
              <a:gd name="connsiteX79" fmla="*/ 5493987 w 6004835"/>
              <a:gd name="connsiteY79" fmla="*/ 1021677 h 2733536"/>
              <a:gd name="connsiteX80" fmla="*/ 5485295 w 6004835"/>
              <a:gd name="connsiteY80" fmla="*/ 1034233 h 2733536"/>
              <a:gd name="connsiteX81" fmla="*/ 5464430 w 6004835"/>
              <a:gd name="connsiteY81" fmla="*/ 1061060 h 2733536"/>
              <a:gd name="connsiteX82" fmla="*/ 5442366 w 6004835"/>
              <a:gd name="connsiteY82" fmla="*/ 1096242 h 2733536"/>
              <a:gd name="connsiteX83" fmla="*/ 5436501 w 6004835"/>
              <a:gd name="connsiteY83" fmla="*/ 1104713 h 2733536"/>
              <a:gd name="connsiteX84" fmla="*/ 5408301 w 6004835"/>
              <a:gd name="connsiteY84" fmla="*/ 1156774 h 2733536"/>
              <a:gd name="connsiteX85" fmla="*/ 5380102 w 6004835"/>
              <a:gd name="connsiteY85" fmla="*/ 1204497 h 2733536"/>
              <a:gd name="connsiteX86" fmla="*/ 5312856 w 6004835"/>
              <a:gd name="connsiteY86" fmla="*/ 1293436 h 2733536"/>
              <a:gd name="connsiteX87" fmla="*/ 5254288 w 6004835"/>
              <a:gd name="connsiteY87" fmla="*/ 1382372 h 2733536"/>
              <a:gd name="connsiteX88" fmla="*/ 5202227 w 6004835"/>
              <a:gd name="connsiteY88" fmla="*/ 1453958 h 2733536"/>
              <a:gd name="connsiteX89" fmla="*/ 5197886 w 6004835"/>
              <a:gd name="connsiteY89" fmla="*/ 1456611 h 2733536"/>
              <a:gd name="connsiteX90" fmla="*/ 1063152 w 6004835"/>
              <a:gd name="connsiteY90" fmla="*/ 1693288 h 2733536"/>
              <a:gd name="connsiteX91" fmla="*/ 1063368 w 6004835"/>
              <a:gd name="connsiteY91" fmla="*/ 1692571 h 2733536"/>
              <a:gd name="connsiteX92" fmla="*/ 1058857 w 6004835"/>
              <a:gd name="connsiteY92" fmla="*/ 1688057 h 2733536"/>
              <a:gd name="connsiteX93" fmla="*/ 4881181 w 6004835"/>
              <a:gd name="connsiteY93" fmla="*/ 1831400 h 2733536"/>
              <a:gd name="connsiteX94" fmla="*/ 4883666 w 6004835"/>
              <a:gd name="connsiteY94" fmla="*/ 1830829 h 2733536"/>
              <a:gd name="connsiteX95" fmla="*/ 4922398 w 6004835"/>
              <a:gd name="connsiteY95" fmla="*/ 1788016 h 2733536"/>
              <a:gd name="connsiteX96" fmla="*/ 4957104 w 6004835"/>
              <a:gd name="connsiteY96" fmla="*/ 1748970 h 2733536"/>
              <a:gd name="connsiteX97" fmla="*/ 4958733 w 6004835"/>
              <a:gd name="connsiteY97" fmla="*/ 1736905 h 2733536"/>
              <a:gd name="connsiteX98" fmla="*/ 4958540 w 6004835"/>
              <a:gd name="connsiteY98" fmla="*/ 1736973 h 2733536"/>
              <a:gd name="connsiteX99" fmla="*/ 4957104 w 6004835"/>
              <a:gd name="connsiteY99" fmla="*/ 1746802 h 2733536"/>
              <a:gd name="connsiteX100" fmla="*/ 4922398 w 6004835"/>
              <a:gd name="connsiteY100" fmla="*/ 1785848 h 2733536"/>
              <a:gd name="connsiteX101" fmla="*/ 4881181 w 6004835"/>
              <a:gd name="connsiteY101" fmla="*/ 1831400 h 2733536"/>
              <a:gd name="connsiteX102" fmla="*/ 928761 w 6004835"/>
              <a:gd name="connsiteY102" fmla="*/ 1833430 h 2733536"/>
              <a:gd name="connsiteX103" fmla="*/ 863801 w 6004835"/>
              <a:gd name="connsiteY103" fmla="*/ 1755477 h 2733536"/>
              <a:gd name="connsiteX104" fmla="*/ 846834 w 6004835"/>
              <a:gd name="connsiteY104" fmla="*/ 1736969 h 2733536"/>
              <a:gd name="connsiteX105" fmla="*/ 4790074 w 6004835"/>
              <a:gd name="connsiteY105" fmla="*/ 1857431 h 2733536"/>
              <a:gd name="connsiteX106" fmla="*/ 4798856 w 6004835"/>
              <a:gd name="connsiteY106" fmla="*/ 1851810 h 2733536"/>
              <a:gd name="connsiteX107" fmla="*/ 4805146 w 6004835"/>
              <a:gd name="connsiteY107" fmla="*/ 1846231 h 2733536"/>
              <a:gd name="connsiteX108" fmla="*/ 4792338 w 6004835"/>
              <a:gd name="connsiteY108" fmla="*/ 1855078 h 2733536"/>
              <a:gd name="connsiteX109" fmla="*/ 4760985 w 6004835"/>
              <a:gd name="connsiteY109" fmla="*/ 1880234 h 2733536"/>
              <a:gd name="connsiteX110" fmla="*/ 4761875 w 6004835"/>
              <a:gd name="connsiteY110" fmla="*/ 1879123 h 2733536"/>
              <a:gd name="connsiteX111" fmla="*/ 4758282 w 6004835"/>
              <a:gd name="connsiteY111" fmla="*/ 1878611 h 2733536"/>
              <a:gd name="connsiteX112" fmla="*/ 4757537 w 6004835"/>
              <a:gd name="connsiteY112" fmla="*/ 1879123 h 2733536"/>
              <a:gd name="connsiteX113" fmla="*/ 4757537 w 6004835"/>
              <a:gd name="connsiteY113" fmla="*/ 1879743 h 2733536"/>
              <a:gd name="connsiteX114" fmla="*/ 1035001 w 6004835"/>
              <a:gd name="connsiteY114" fmla="*/ 1943735 h 2733536"/>
              <a:gd name="connsiteX115" fmla="*/ 1023953 w 6004835"/>
              <a:gd name="connsiteY115" fmla="*/ 1935238 h 2733536"/>
              <a:gd name="connsiteX116" fmla="*/ 1032188 w 6004835"/>
              <a:gd name="connsiteY116" fmla="*/ 1942302 h 2733536"/>
              <a:gd name="connsiteX117" fmla="*/ 4766902 w 6004835"/>
              <a:gd name="connsiteY117" fmla="*/ 1960050 h 2733536"/>
              <a:gd name="connsiteX118" fmla="*/ 4774891 w 6004835"/>
              <a:gd name="connsiteY118" fmla="*/ 1959385 h 2733536"/>
              <a:gd name="connsiteX119" fmla="*/ 4831290 w 6004835"/>
              <a:gd name="connsiteY119" fmla="*/ 1918169 h 2733536"/>
              <a:gd name="connsiteX120" fmla="*/ 4885522 w 6004835"/>
              <a:gd name="connsiteY120" fmla="*/ 1874785 h 2733536"/>
              <a:gd name="connsiteX121" fmla="*/ 4952766 w 6004835"/>
              <a:gd name="connsiteY121" fmla="*/ 1827062 h 2733536"/>
              <a:gd name="connsiteX122" fmla="*/ 5015674 w 6004835"/>
              <a:gd name="connsiteY122" fmla="*/ 1761986 h 2733536"/>
              <a:gd name="connsiteX123" fmla="*/ 5013504 w 6004835"/>
              <a:gd name="connsiteY123" fmla="*/ 1753309 h 2733536"/>
              <a:gd name="connsiteX124" fmla="*/ 5074242 w 6004835"/>
              <a:gd name="connsiteY124" fmla="*/ 1686064 h 2733536"/>
              <a:gd name="connsiteX125" fmla="*/ 5111120 w 6004835"/>
              <a:gd name="connsiteY125" fmla="*/ 1655695 h 2733536"/>
              <a:gd name="connsiteX126" fmla="*/ 5134980 w 6004835"/>
              <a:gd name="connsiteY126" fmla="*/ 1625326 h 2733536"/>
              <a:gd name="connsiteX127" fmla="*/ 5156672 w 6004835"/>
              <a:gd name="connsiteY127" fmla="*/ 1594957 h 2733536"/>
              <a:gd name="connsiteX128" fmla="*/ 5219580 w 6004835"/>
              <a:gd name="connsiteY128" fmla="*/ 1521204 h 2733536"/>
              <a:gd name="connsiteX129" fmla="*/ 5278148 w 6004835"/>
              <a:gd name="connsiteY129" fmla="*/ 1445281 h 2733536"/>
              <a:gd name="connsiteX130" fmla="*/ 5367087 w 6004835"/>
              <a:gd name="connsiteY130" fmla="*/ 1310790 h 2733536"/>
              <a:gd name="connsiteX131" fmla="*/ 5447346 w 6004835"/>
              <a:gd name="connsiteY131" fmla="*/ 1174130 h 2733536"/>
              <a:gd name="connsiteX132" fmla="*/ 5510255 w 6004835"/>
              <a:gd name="connsiteY132" fmla="*/ 1072176 h 2733536"/>
              <a:gd name="connsiteX133" fmla="*/ 5568822 w 6004835"/>
              <a:gd name="connsiteY133" fmla="*/ 968054 h 2733536"/>
              <a:gd name="connsiteX134" fmla="*/ 5590514 w 6004835"/>
              <a:gd name="connsiteY134" fmla="*/ 929008 h 2733536"/>
              <a:gd name="connsiteX135" fmla="*/ 5607868 w 6004835"/>
              <a:gd name="connsiteY135" fmla="*/ 892133 h 2733536"/>
              <a:gd name="connsiteX136" fmla="*/ 5636069 w 6004835"/>
              <a:gd name="connsiteY136" fmla="*/ 822718 h 2733536"/>
              <a:gd name="connsiteX137" fmla="*/ 5696807 w 6004835"/>
              <a:gd name="connsiteY137" fmla="*/ 690395 h 2733536"/>
              <a:gd name="connsiteX138" fmla="*/ 5720667 w 6004835"/>
              <a:gd name="connsiteY138" fmla="*/ 601458 h 2733536"/>
              <a:gd name="connsiteX139" fmla="*/ 5779237 w 6004835"/>
              <a:gd name="connsiteY139" fmla="*/ 423583 h 2733536"/>
              <a:gd name="connsiteX140" fmla="*/ 5805267 w 6004835"/>
              <a:gd name="connsiteY140" fmla="*/ 284753 h 2733536"/>
              <a:gd name="connsiteX141" fmla="*/ 5839975 w 6004835"/>
              <a:gd name="connsiteY141" fmla="*/ 117723 h 2733536"/>
              <a:gd name="connsiteX142" fmla="*/ 5847800 w 6004835"/>
              <a:gd name="connsiteY142" fmla="*/ 88383 h 2733536"/>
              <a:gd name="connsiteX143" fmla="*/ 5842143 w 6004835"/>
              <a:gd name="connsiteY143" fmla="*/ 87354 h 2733536"/>
              <a:gd name="connsiteX144" fmla="*/ 5844311 w 6004835"/>
              <a:gd name="connsiteY144" fmla="*/ 33125 h 2733536"/>
              <a:gd name="connsiteX145" fmla="*/ 5845466 w 6004835"/>
              <a:gd name="connsiteY145" fmla="*/ 29082 h 2733536"/>
              <a:gd name="connsiteX146" fmla="*/ 5843951 w 6004835"/>
              <a:gd name="connsiteY146" fmla="*/ 29167 h 2733536"/>
              <a:gd name="connsiteX147" fmla="*/ 5841207 w 6004835"/>
              <a:gd name="connsiteY147" fmla="*/ 29319 h 2733536"/>
              <a:gd name="connsiteX148" fmla="*/ 5842143 w 6004835"/>
              <a:gd name="connsiteY148" fmla="*/ 39631 h 2733536"/>
              <a:gd name="connsiteX149" fmla="*/ 5839975 w 6004835"/>
              <a:gd name="connsiteY149" fmla="*/ 93863 h 2733536"/>
              <a:gd name="connsiteX150" fmla="*/ 5831299 w 6004835"/>
              <a:gd name="connsiteY150" fmla="*/ 126400 h 2733536"/>
              <a:gd name="connsiteX151" fmla="*/ 5779237 w 6004835"/>
              <a:gd name="connsiteY151" fmla="*/ 208830 h 2733536"/>
              <a:gd name="connsiteX152" fmla="*/ 5766222 w 6004835"/>
              <a:gd name="connsiteY152" fmla="*/ 280415 h 2733536"/>
              <a:gd name="connsiteX153" fmla="*/ 5753207 w 6004835"/>
              <a:gd name="connsiteY153" fmla="*/ 304275 h 2733536"/>
              <a:gd name="connsiteX154" fmla="*/ 5731514 w 6004835"/>
              <a:gd name="connsiteY154" fmla="*/ 408397 h 2733536"/>
              <a:gd name="connsiteX155" fmla="*/ 5707652 w 6004835"/>
              <a:gd name="connsiteY155" fmla="*/ 490827 h 2733536"/>
              <a:gd name="connsiteX156" fmla="*/ 5681621 w 6004835"/>
              <a:gd name="connsiteY156" fmla="*/ 571089 h 2733536"/>
              <a:gd name="connsiteX157" fmla="*/ 5666438 w 6004835"/>
              <a:gd name="connsiteY157" fmla="*/ 633995 h 2733536"/>
              <a:gd name="connsiteX158" fmla="*/ 5649084 w 6004835"/>
              <a:gd name="connsiteY158" fmla="*/ 699072 h 2733536"/>
              <a:gd name="connsiteX159" fmla="*/ 5662924 w 6004835"/>
              <a:gd name="connsiteY159" fmla="*/ 677546 h 2733536"/>
              <a:gd name="connsiteX160" fmla="*/ 5675115 w 6004835"/>
              <a:gd name="connsiteY160" fmla="*/ 631825 h 2733536"/>
              <a:gd name="connsiteX161" fmla="*/ 5685960 w 6004835"/>
              <a:gd name="connsiteY161" fmla="*/ 566749 h 2733536"/>
              <a:gd name="connsiteX162" fmla="*/ 5711990 w 6004835"/>
              <a:gd name="connsiteY162" fmla="*/ 486489 h 2733536"/>
              <a:gd name="connsiteX163" fmla="*/ 5735853 w 6004835"/>
              <a:gd name="connsiteY163" fmla="*/ 404059 h 2733536"/>
              <a:gd name="connsiteX164" fmla="*/ 5757545 w 6004835"/>
              <a:gd name="connsiteY164" fmla="*/ 299937 h 2733536"/>
              <a:gd name="connsiteX165" fmla="*/ 5770560 w 6004835"/>
              <a:gd name="connsiteY165" fmla="*/ 276074 h 2733536"/>
              <a:gd name="connsiteX166" fmla="*/ 5783576 w 6004835"/>
              <a:gd name="connsiteY166" fmla="*/ 204491 h 2733536"/>
              <a:gd name="connsiteX167" fmla="*/ 5835636 w 6004835"/>
              <a:gd name="connsiteY167" fmla="*/ 122061 h 2733536"/>
              <a:gd name="connsiteX168" fmla="*/ 5800929 w 6004835"/>
              <a:gd name="connsiteY168" fmla="*/ 289089 h 2733536"/>
              <a:gd name="connsiteX169" fmla="*/ 5774899 w 6004835"/>
              <a:gd name="connsiteY169" fmla="*/ 427919 h 2733536"/>
              <a:gd name="connsiteX170" fmla="*/ 5716329 w 6004835"/>
              <a:gd name="connsiteY170" fmla="*/ 605794 h 2733536"/>
              <a:gd name="connsiteX171" fmla="*/ 5704744 w 6004835"/>
              <a:gd name="connsiteY171" fmla="*/ 623818 h 2733536"/>
              <a:gd name="connsiteX172" fmla="*/ 5699791 w 6004835"/>
              <a:gd name="connsiteY172" fmla="*/ 650807 h 2733536"/>
              <a:gd name="connsiteX173" fmla="*/ 5683792 w 6004835"/>
              <a:gd name="connsiteY173" fmla="*/ 696904 h 2733536"/>
              <a:gd name="connsiteX174" fmla="*/ 5623054 w 6004835"/>
              <a:gd name="connsiteY174" fmla="*/ 829224 h 2733536"/>
              <a:gd name="connsiteX175" fmla="*/ 5594853 w 6004835"/>
              <a:gd name="connsiteY175" fmla="*/ 898639 h 2733536"/>
              <a:gd name="connsiteX176" fmla="*/ 5577500 w 6004835"/>
              <a:gd name="connsiteY176" fmla="*/ 935517 h 2733536"/>
              <a:gd name="connsiteX177" fmla="*/ 5555807 w 6004835"/>
              <a:gd name="connsiteY177" fmla="*/ 974563 h 2733536"/>
              <a:gd name="connsiteX178" fmla="*/ 5497239 w 6004835"/>
              <a:gd name="connsiteY178" fmla="*/ 1078685 h 2733536"/>
              <a:gd name="connsiteX179" fmla="*/ 5434331 w 6004835"/>
              <a:gd name="connsiteY179" fmla="*/ 1180637 h 2733536"/>
              <a:gd name="connsiteX180" fmla="*/ 5354071 w 6004835"/>
              <a:gd name="connsiteY180" fmla="*/ 1317298 h 2733536"/>
              <a:gd name="connsiteX181" fmla="*/ 5265133 w 6004835"/>
              <a:gd name="connsiteY181" fmla="*/ 1451789 h 2733536"/>
              <a:gd name="connsiteX182" fmla="*/ 5206565 w 6004835"/>
              <a:gd name="connsiteY182" fmla="*/ 1527711 h 2733536"/>
              <a:gd name="connsiteX183" fmla="*/ 5143657 w 6004835"/>
              <a:gd name="connsiteY183" fmla="*/ 1601464 h 2733536"/>
              <a:gd name="connsiteX184" fmla="*/ 5121965 w 6004835"/>
              <a:gd name="connsiteY184" fmla="*/ 1631833 h 2733536"/>
              <a:gd name="connsiteX185" fmla="*/ 5098105 w 6004835"/>
              <a:gd name="connsiteY185" fmla="*/ 1662202 h 2733536"/>
              <a:gd name="connsiteX186" fmla="*/ 5061227 w 6004835"/>
              <a:gd name="connsiteY186" fmla="*/ 1692571 h 2733536"/>
              <a:gd name="connsiteX187" fmla="*/ 5000915 w 6004835"/>
              <a:gd name="connsiteY187" fmla="*/ 1759348 h 2733536"/>
              <a:gd name="connsiteX188" fmla="*/ 5002657 w 6004835"/>
              <a:gd name="connsiteY188" fmla="*/ 1766324 h 2733536"/>
              <a:gd name="connsiteX189" fmla="*/ 4939751 w 6004835"/>
              <a:gd name="connsiteY189" fmla="*/ 1831400 h 2733536"/>
              <a:gd name="connsiteX190" fmla="*/ 4872505 w 6004835"/>
              <a:gd name="connsiteY190" fmla="*/ 1879123 h 2733536"/>
              <a:gd name="connsiteX191" fmla="*/ 4818275 w 6004835"/>
              <a:gd name="connsiteY191" fmla="*/ 1922507 h 2733536"/>
              <a:gd name="connsiteX192" fmla="*/ 1583173 w 6004835"/>
              <a:gd name="connsiteY192" fmla="*/ 2117115 h 2733536"/>
              <a:gd name="connsiteX193" fmla="*/ 1583979 w 6004835"/>
              <a:gd name="connsiteY193" fmla="*/ 2113398 h 2733536"/>
              <a:gd name="connsiteX194" fmla="*/ 1575826 w 6004835"/>
              <a:gd name="connsiteY194" fmla="*/ 2107629 h 2733536"/>
              <a:gd name="connsiteX195" fmla="*/ 1575847 w 6004835"/>
              <a:gd name="connsiteY195" fmla="*/ 2108247 h 2733536"/>
              <a:gd name="connsiteX196" fmla="*/ 1217383 w 6004835"/>
              <a:gd name="connsiteY196" fmla="*/ 2132920 h 2733536"/>
              <a:gd name="connsiteX197" fmla="*/ 1178338 w 6004835"/>
              <a:gd name="connsiteY197" fmla="*/ 2106889 h 2733536"/>
              <a:gd name="connsiteX198" fmla="*/ 1141462 w 6004835"/>
              <a:gd name="connsiteY198" fmla="*/ 2078691 h 2733536"/>
              <a:gd name="connsiteX199" fmla="*/ 1050355 w 6004835"/>
              <a:gd name="connsiteY199" fmla="*/ 2002767 h 2733536"/>
              <a:gd name="connsiteX200" fmla="*/ 965755 w 6004835"/>
              <a:gd name="connsiteY200" fmla="*/ 1926846 h 2733536"/>
              <a:gd name="connsiteX201" fmla="*/ 887663 w 6004835"/>
              <a:gd name="connsiteY201" fmla="*/ 1850922 h 2733536"/>
              <a:gd name="connsiteX202" fmla="*/ 850788 w 6004835"/>
              <a:gd name="connsiteY202" fmla="*/ 1814047 h 2733536"/>
              <a:gd name="connsiteX203" fmla="*/ 816080 w 6004835"/>
              <a:gd name="connsiteY203" fmla="*/ 1775001 h 2733536"/>
              <a:gd name="connsiteX204" fmla="*/ 829096 w 6004835"/>
              <a:gd name="connsiteY204" fmla="*/ 1757647 h 2733536"/>
              <a:gd name="connsiteX205" fmla="*/ 872480 w 6004835"/>
              <a:gd name="connsiteY205" fmla="*/ 1796693 h 2733536"/>
              <a:gd name="connsiteX206" fmla="*/ 920202 w 6004835"/>
              <a:gd name="connsiteY206" fmla="*/ 1833568 h 2733536"/>
              <a:gd name="connsiteX207" fmla="*/ 978770 w 6004835"/>
              <a:gd name="connsiteY207" fmla="*/ 1896477 h 2733536"/>
              <a:gd name="connsiteX208" fmla="*/ 983748 w 6004835"/>
              <a:gd name="connsiteY208" fmla="*/ 1900747 h 2733536"/>
              <a:gd name="connsiteX209" fmla="*/ 920202 w 6004835"/>
              <a:gd name="connsiteY209" fmla="*/ 1833568 h 2733536"/>
              <a:gd name="connsiteX210" fmla="*/ 874648 w 6004835"/>
              <a:gd name="connsiteY210" fmla="*/ 1796693 h 2733536"/>
              <a:gd name="connsiteX211" fmla="*/ 831264 w 6004835"/>
              <a:gd name="connsiteY211" fmla="*/ 1757647 h 2733536"/>
              <a:gd name="connsiteX212" fmla="*/ 783541 w 6004835"/>
              <a:gd name="connsiteY212" fmla="*/ 1699077 h 2733536"/>
              <a:gd name="connsiteX213" fmla="*/ 737989 w 6004835"/>
              <a:gd name="connsiteY213" fmla="*/ 1638339 h 2733536"/>
              <a:gd name="connsiteX214" fmla="*/ 794388 w 6004835"/>
              <a:gd name="connsiteY214" fmla="*/ 1675217 h 2733536"/>
              <a:gd name="connsiteX215" fmla="*/ 797157 w 6004835"/>
              <a:gd name="connsiteY215" fmla="*/ 1678478 h 2733536"/>
              <a:gd name="connsiteX216" fmla="*/ 822858 w 6004835"/>
              <a:gd name="connsiteY216" fmla="*/ 1684165 h 2733536"/>
              <a:gd name="connsiteX217" fmla="*/ 881154 w 6004835"/>
              <a:gd name="connsiteY217" fmla="*/ 1738123 h 2733536"/>
              <a:gd name="connsiteX218" fmla="*/ 961416 w 6004835"/>
              <a:gd name="connsiteY218" fmla="*/ 1803200 h 2733536"/>
              <a:gd name="connsiteX219" fmla="*/ 996124 w 6004835"/>
              <a:gd name="connsiteY219" fmla="*/ 1850922 h 2733536"/>
              <a:gd name="connsiteX220" fmla="*/ 1015645 w 6004835"/>
              <a:gd name="connsiteY220" fmla="*/ 1874785 h 2733536"/>
              <a:gd name="connsiteX221" fmla="*/ 1098076 w 6004835"/>
              <a:gd name="connsiteY221" fmla="*/ 1944199 h 2733536"/>
              <a:gd name="connsiteX222" fmla="*/ 1074215 w 6004835"/>
              <a:gd name="connsiteY222" fmla="*/ 1963721 h 2733536"/>
              <a:gd name="connsiteX223" fmla="*/ 997449 w 6004835"/>
              <a:gd name="connsiteY223" fmla="*/ 1878424 h 2733536"/>
              <a:gd name="connsiteX224" fmla="*/ 993956 w 6004835"/>
              <a:gd name="connsiteY224" fmla="*/ 1879123 h 2733536"/>
              <a:gd name="connsiteX225" fmla="*/ 1066602 w 6004835"/>
              <a:gd name="connsiteY225" fmla="*/ 1959841 h 2733536"/>
              <a:gd name="connsiteX226" fmla="*/ 1074215 w 6004835"/>
              <a:gd name="connsiteY226" fmla="*/ 1963721 h 2733536"/>
              <a:gd name="connsiteX227" fmla="*/ 1098078 w 6004835"/>
              <a:gd name="connsiteY227" fmla="*/ 1944199 h 2733536"/>
              <a:gd name="connsiteX228" fmla="*/ 1304152 w 6004835"/>
              <a:gd name="connsiteY228" fmla="*/ 2106889 h 2733536"/>
              <a:gd name="connsiteX229" fmla="*/ 1262938 w 6004835"/>
              <a:gd name="connsiteY229" fmla="*/ 2119904 h 2733536"/>
              <a:gd name="connsiteX230" fmla="*/ 1278121 w 6004835"/>
              <a:gd name="connsiteY230" fmla="*/ 2130752 h 2733536"/>
              <a:gd name="connsiteX231" fmla="*/ 1217383 w 6004835"/>
              <a:gd name="connsiteY231" fmla="*/ 2132920 h 2733536"/>
              <a:gd name="connsiteX232" fmla="*/ 1495043 w 6004835"/>
              <a:gd name="connsiteY232" fmla="*/ 2280428 h 2733536"/>
              <a:gd name="connsiteX233" fmla="*/ 1425628 w 6004835"/>
              <a:gd name="connsiteY233" fmla="*/ 2243551 h 2733536"/>
              <a:gd name="connsiteX234" fmla="*/ 1373567 w 6004835"/>
              <a:gd name="connsiteY234" fmla="*/ 2211014 h 2733536"/>
              <a:gd name="connsiteX235" fmla="*/ 1317167 w 6004835"/>
              <a:gd name="connsiteY235" fmla="*/ 2163291 h 2733536"/>
              <a:gd name="connsiteX236" fmla="*/ 1464674 w 6004835"/>
              <a:gd name="connsiteY236" fmla="*/ 2245721 h 2733536"/>
              <a:gd name="connsiteX237" fmla="*/ 1495043 w 6004835"/>
              <a:gd name="connsiteY237" fmla="*/ 2280428 h 2733536"/>
              <a:gd name="connsiteX238" fmla="*/ 1861641 w 6004835"/>
              <a:gd name="connsiteY238" fmla="*/ 2380212 h 2733536"/>
              <a:gd name="connsiteX239" fmla="*/ 1722811 w 6004835"/>
              <a:gd name="connsiteY239" fmla="*/ 2312965 h 2733536"/>
              <a:gd name="connsiteX240" fmla="*/ 1757518 w 6004835"/>
              <a:gd name="connsiteY240" fmla="*/ 2310797 h 2733536"/>
              <a:gd name="connsiteX241" fmla="*/ 1876824 w 6004835"/>
              <a:gd name="connsiteY241" fmla="*/ 2371535 h 2733536"/>
              <a:gd name="connsiteX242" fmla="*/ 1861641 w 6004835"/>
              <a:gd name="connsiteY242" fmla="*/ 2380212 h 2733536"/>
              <a:gd name="connsiteX243" fmla="*/ 3611567 w 6004835"/>
              <a:gd name="connsiteY243" fmla="*/ 2391251 h 2733536"/>
              <a:gd name="connsiteX244" fmla="*/ 3772715 w 6004835"/>
              <a:gd name="connsiteY244" fmla="*/ 2360688 h 2733536"/>
              <a:gd name="connsiteX245" fmla="*/ 3803084 w 6004835"/>
              <a:gd name="connsiteY245" fmla="*/ 2354179 h 2733536"/>
              <a:gd name="connsiteX246" fmla="*/ 3900697 w 6004835"/>
              <a:gd name="connsiteY246" fmla="*/ 2319472 h 2733536"/>
              <a:gd name="connsiteX247" fmla="*/ 3961435 w 6004835"/>
              <a:gd name="connsiteY247" fmla="*/ 2299950 h 2733536"/>
              <a:gd name="connsiteX248" fmla="*/ 4059051 w 6004835"/>
              <a:gd name="connsiteY248" fmla="*/ 2250057 h 2733536"/>
              <a:gd name="connsiteX249" fmla="*/ 4169679 w 6004835"/>
              <a:gd name="connsiteY249" fmla="*/ 2211011 h 2733536"/>
              <a:gd name="connsiteX250" fmla="*/ 4240558 w 6004835"/>
              <a:gd name="connsiteY250" fmla="*/ 2183216 h 2733536"/>
              <a:gd name="connsiteX251" fmla="*/ 4271633 w 6004835"/>
              <a:gd name="connsiteY251" fmla="*/ 2165459 h 2733536"/>
              <a:gd name="connsiteX252" fmla="*/ 4299830 w 6004835"/>
              <a:gd name="connsiteY252" fmla="*/ 2156784 h 2733536"/>
              <a:gd name="connsiteX253" fmla="*/ 4338878 w 6004835"/>
              <a:gd name="connsiteY253" fmla="*/ 2135090 h 2733536"/>
              <a:gd name="connsiteX254" fmla="*/ 4349137 w 6004835"/>
              <a:gd name="connsiteY254" fmla="*/ 2127960 h 2733536"/>
              <a:gd name="connsiteX255" fmla="*/ 4375756 w 6004835"/>
              <a:gd name="connsiteY255" fmla="*/ 2102553 h 2733536"/>
              <a:gd name="connsiteX256" fmla="*/ 4434323 w 6004835"/>
              <a:gd name="connsiteY256" fmla="*/ 2067846 h 2733536"/>
              <a:gd name="connsiteX257" fmla="*/ 4500956 w 6004835"/>
              <a:gd name="connsiteY257" fmla="*/ 2035183 h 2733536"/>
              <a:gd name="connsiteX258" fmla="*/ 4525430 w 6004835"/>
              <a:gd name="connsiteY258" fmla="*/ 2020121 h 2733536"/>
              <a:gd name="connsiteX259" fmla="*/ 4610031 w 6004835"/>
              <a:gd name="connsiteY259" fmla="*/ 1963721 h 2733536"/>
              <a:gd name="connsiteX260" fmla="*/ 4646906 w 6004835"/>
              <a:gd name="connsiteY260" fmla="*/ 1929014 h 2733536"/>
              <a:gd name="connsiteX261" fmla="*/ 4688122 w 6004835"/>
              <a:gd name="connsiteY261" fmla="*/ 1902983 h 2733536"/>
              <a:gd name="connsiteX262" fmla="*/ 4794412 w 6004835"/>
              <a:gd name="connsiteY262" fmla="*/ 1822724 h 2733536"/>
              <a:gd name="connsiteX263" fmla="*/ 4870336 w 6004835"/>
              <a:gd name="connsiteY263" fmla="*/ 1751138 h 2733536"/>
              <a:gd name="connsiteX264" fmla="*/ 4954934 w 6004835"/>
              <a:gd name="connsiteY264" fmla="*/ 1679556 h 2733536"/>
              <a:gd name="connsiteX265" fmla="*/ 5210901 w 6004835"/>
              <a:gd name="connsiteY265" fmla="*/ 1391049 h 2733536"/>
              <a:gd name="connsiteX266" fmla="*/ 5246128 w 6004835"/>
              <a:gd name="connsiteY266" fmla="*/ 1331165 h 2733536"/>
              <a:gd name="connsiteX267" fmla="*/ 5247779 w 6004835"/>
              <a:gd name="connsiteY267" fmla="*/ 1325973 h 2733536"/>
              <a:gd name="connsiteX268" fmla="*/ 5304178 w 6004835"/>
              <a:gd name="connsiteY268" fmla="*/ 1239204 h 2733536"/>
              <a:gd name="connsiteX269" fmla="*/ 5321533 w 6004835"/>
              <a:gd name="connsiteY269" fmla="*/ 1213174 h 2733536"/>
              <a:gd name="connsiteX270" fmla="*/ 5344607 w 6004835"/>
              <a:gd name="connsiteY270" fmla="*/ 1181170 h 2733536"/>
              <a:gd name="connsiteX271" fmla="*/ 5351902 w 6004835"/>
              <a:gd name="connsiteY271" fmla="*/ 1167622 h 2733536"/>
              <a:gd name="connsiteX272" fmla="*/ 5397453 w 6004835"/>
              <a:gd name="connsiteY272" fmla="*/ 1089530 h 2733536"/>
              <a:gd name="connsiteX273" fmla="*/ 5486392 w 6004835"/>
              <a:gd name="connsiteY273" fmla="*/ 905146 h 2733536"/>
              <a:gd name="connsiteX274" fmla="*/ 5573161 w 6004835"/>
              <a:gd name="connsiteY274" fmla="*/ 707748 h 2733536"/>
              <a:gd name="connsiteX275" fmla="*/ 5598649 w 6004835"/>
              <a:gd name="connsiteY275" fmla="*/ 627486 h 2733536"/>
              <a:gd name="connsiteX276" fmla="*/ 5606968 w 6004835"/>
              <a:gd name="connsiteY276" fmla="*/ 596090 h 2733536"/>
              <a:gd name="connsiteX277" fmla="*/ 5543685 w 6004835"/>
              <a:gd name="connsiteY277" fmla="*/ 768994 h 2733536"/>
              <a:gd name="connsiteX278" fmla="*/ 5410562 w 6004835"/>
              <a:gd name="connsiteY278" fmla="*/ 1041106 h 2733536"/>
              <a:gd name="connsiteX279" fmla="*/ 5391072 w 6004835"/>
              <a:gd name="connsiteY279" fmla="*/ 1071921 h 2733536"/>
              <a:gd name="connsiteX280" fmla="*/ 5390947 w 6004835"/>
              <a:gd name="connsiteY280" fmla="*/ 1072176 h 2733536"/>
              <a:gd name="connsiteX281" fmla="*/ 5345392 w 6004835"/>
              <a:gd name="connsiteY281" fmla="*/ 1150268 h 2733536"/>
              <a:gd name="connsiteX282" fmla="*/ 5299840 w 6004835"/>
              <a:gd name="connsiteY282" fmla="*/ 1234868 h 2733536"/>
              <a:gd name="connsiteX283" fmla="*/ 5247779 w 6004835"/>
              <a:gd name="connsiteY283" fmla="*/ 1299945 h 2733536"/>
              <a:gd name="connsiteX284" fmla="*/ 5204395 w 6004835"/>
              <a:gd name="connsiteY284" fmla="*/ 1373698 h 2733536"/>
              <a:gd name="connsiteX285" fmla="*/ 4948428 w 6004835"/>
              <a:gd name="connsiteY285" fmla="*/ 1662202 h 2733536"/>
              <a:gd name="connsiteX286" fmla="*/ 4863827 w 6004835"/>
              <a:gd name="connsiteY286" fmla="*/ 1733787 h 2733536"/>
              <a:gd name="connsiteX287" fmla="*/ 4855711 w 6004835"/>
              <a:gd name="connsiteY287" fmla="*/ 1739959 h 2733536"/>
              <a:gd name="connsiteX288" fmla="*/ 4852211 w 6004835"/>
              <a:gd name="connsiteY288" fmla="*/ 1743502 h 2733536"/>
              <a:gd name="connsiteX289" fmla="*/ 4816833 w 6004835"/>
              <a:gd name="connsiteY289" fmla="*/ 1772341 h 2733536"/>
              <a:gd name="connsiteX290" fmla="*/ 4787906 w 6004835"/>
              <a:gd name="connsiteY290" fmla="*/ 1805370 h 2733536"/>
              <a:gd name="connsiteX291" fmla="*/ 4681613 w 6004835"/>
              <a:gd name="connsiteY291" fmla="*/ 1885632 h 2733536"/>
              <a:gd name="connsiteX292" fmla="*/ 4664959 w 6004835"/>
              <a:gd name="connsiteY292" fmla="*/ 1896153 h 2733536"/>
              <a:gd name="connsiteX293" fmla="*/ 4619721 w 6004835"/>
              <a:gd name="connsiteY293" fmla="*/ 1933031 h 2733536"/>
              <a:gd name="connsiteX294" fmla="*/ 4613189 w 6004835"/>
              <a:gd name="connsiteY294" fmla="*/ 1937274 h 2733536"/>
              <a:gd name="connsiteX295" fmla="*/ 4603522 w 6004835"/>
              <a:gd name="connsiteY295" fmla="*/ 1946370 h 2733536"/>
              <a:gd name="connsiteX296" fmla="*/ 4518924 w 6004835"/>
              <a:gd name="connsiteY296" fmla="*/ 2002769 h 2733536"/>
              <a:gd name="connsiteX297" fmla="*/ 4434323 w 6004835"/>
              <a:gd name="connsiteY297" fmla="*/ 2054830 h 2733536"/>
              <a:gd name="connsiteX298" fmla="*/ 4424640 w 6004835"/>
              <a:gd name="connsiteY298" fmla="*/ 2059738 h 2733536"/>
              <a:gd name="connsiteX299" fmla="*/ 4367359 w 6004835"/>
              <a:gd name="connsiteY299" fmla="*/ 2096944 h 2733536"/>
              <a:gd name="connsiteX300" fmla="*/ 4349602 w 6004835"/>
              <a:gd name="connsiteY300" fmla="*/ 2105901 h 2733536"/>
              <a:gd name="connsiteX301" fmla="*/ 4332371 w 6004835"/>
              <a:gd name="connsiteY301" fmla="*/ 2117736 h 2733536"/>
              <a:gd name="connsiteX302" fmla="*/ 4273802 w 6004835"/>
              <a:gd name="connsiteY302" fmla="*/ 2150276 h 2733536"/>
              <a:gd name="connsiteX303" fmla="*/ 4219078 w 6004835"/>
              <a:gd name="connsiteY303" fmla="*/ 2171738 h 2733536"/>
              <a:gd name="connsiteX304" fmla="*/ 4097113 w 6004835"/>
              <a:gd name="connsiteY304" fmla="*/ 2233257 h 2733536"/>
              <a:gd name="connsiteX305" fmla="*/ 3810966 w 6004835"/>
              <a:gd name="connsiteY305" fmla="*/ 2339980 h 2733536"/>
              <a:gd name="connsiteX306" fmla="*/ 3434318 w 6004835"/>
              <a:gd name="connsiteY306" fmla="*/ 2432271 h 2733536"/>
              <a:gd name="connsiteX307" fmla="*/ 3489904 w 6004835"/>
              <a:gd name="connsiteY307" fmla="*/ 2421968 h 2733536"/>
              <a:gd name="connsiteX308" fmla="*/ 3508260 w 6004835"/>
              <a:gd name="connsiteY308" fmla="*/ 2413988 h 2733536"/>
              <a:gd name="connsiteX309" fmla="*/ 3395689 w 6004835"/>
              <a:gd name="connsiteY309" fmla="*/ 2431169 h 2733536"/>
              <a:gd name="connsiteX310" fmla="*/ 3115443 w 6004835"/>
              <a:gd name="connsiteY310" fmla="*/ 2471317 h 2733536"/>
              <a:gd name="connsiteX311" fmla="*/ 3134967 w 6004835"/>
              <a:gd name="connsiteY311" fmla="*/ 2466978 h 2733536"/>
              <a:gd name="connsiteX312" fmla="*/ 3269458 w 6004835"/>
              <a:gd name="connsiteY312" fmla="*/ 2451795 h 2733536"/>
              <a:gd name="connsiteX313" fmla="*/ 3291589 w 6004835"/>
              <a:gd name="connsiteY313" fmla="*/ 2447491 h 2733536"/>
              <a:gd name="connsiteX314" fmla="*/ 3302325 w 6004835"/>
              <a:gd name="connsiteY314" fmla="*/ 2445418 h 2733536"/>
              <a:gd name="connsiteX315" fmla="*/ 3269182 w 6004835"/>
              <a:gd name="connsiteY315" fmla="*/ 2450476 h 2733536"/>
              <a:gd name="connsiteX316" fmla="*/ 3039972 w 6004835"/>
              <a:gd name="connsiteY316" fmla="*/ 2462050 h 2733536"/>
              <a:gd name="connsiteX317" fmla="*/ 3566117 w 6004835"/>
              <a:gd name="connsiteY317" fmla="*/ 2502995 h 2733536"/>
              <a:gd name="connsiteX318" fmla="*/ 3744787 w 6004835"/>
              <a:gd name="connsiteY318" fmla="*/ 2463184 h 2733536"/>
              <a:gd name="connsiteX319" fmla="*/ 3919185 w 6004835"/>
              <a:gd name="connsiteY319" fmla="*/ 2408971 h 2733536"/>
              <a:gd name="connsiteX320" fmla="*/ 3719971 w 6004835"/>
              <a:gd name="connsiteY320" fmla="*/ 2526104 h 2733536"/>
              <a:gd name="connsiteX321" fmla="*/ 3722825 w 6004835"/>
              <a:gd name="connsiteY321" fmla="*/ 2525548 h 2733536"/>
              <a:gd name="connsiteX322" fmla="*/ 3725537 w 6004835"/>
              <a:gd name="connsiteY322" fmla="*/ 2524533 h 2733536"/>
              <a:gd name="connsiteX323" fmla="*/ 3245598 w 6004835"/>
              <a:gd name="connsiteY323" fmla="*/ 2558088 h 2733536"/>
              <a:gd name="connsiteX324" fmla="*/ 3337099 w 6004835"/>
              <a:gd name="connsiteY324" fmla="*/ 2535211 h 2733536"/>
              <a:gd name="connsiteX325" fmla="*/ 3338873 w 6004835"/>
              <a:gd name="connsiteY325" fmla="*/ 2529887 h 2733536"/>
              <a:gd name="connsiteX326" fmla="*/ 3510242 w 6004835"/>
              <a:gd name="connsiteY326" fmla="*/ 2501688 h 2733536"/>
              <a:gd name="connsiteX327" fmla="*/ 3631717 w 6004835"/>
              <a:gd name="connsiteY327" fmla="*/ 2471319 h 2733536"/>
              <a:gd name="connsiteX328" fmla="*/ 3729331 w 6004835"/>
              <a:gd name="connsiteY328" fmla="*/ 2443118 h 2733536"/>
              <a:gd name="connsiteX329" fmla="*/ 3818270 w 6004835"/>
              <a:gd name="connsiteY329" fmla="*/ 2414920 h 2733536"/>
              <a:gd name="connsiteX330" fmla="*/ 3915883 w 6004835"/>
              <a:gd name="connsiteY330" fmla="*/ 2384551 h 2733536"/>
              <a:gd name="connsiteX331" fmla="*/ 3991807 w 6004835"/>
              <a:gd name="connsiteY331" fmla="*/ 2371535 h 2733536"/>
              <a:gd name="connsiteX332" fmla="*/ 3940410 w 6004835"/>
              <a:gd name="connsiteY332" fmla="*/ 2402373 h 2733536"/>
              <a:gd name="connsiteX333" fmla="*/ 3941914 w 6004835"/>
              <a:gd name="connsiteY333" fmla="*/ 2401904 h 2733536"/>
              <a:gd name="connsiteX334" fmla="*/ 3996145 w 6004835"/>
              <a:gd name="connsiteY334" fmla="*/ 2369365 h 2733536"/>
              <a:gd name="connsiteX335" fmla="*/ 4026514 w 6004835"/>
              <a:gd name="connsiteY335" fmla="*/ 2358520 h 2733536"/>
              <a:gd name="connsiteX336" fmla="*/ 4028536 w 6004835"/>
              <a:gd name="connsiteY336" fmla="*/ 2357960 h 2733536"/>
              <a:gd name="connsiteX337" fmla="*/ 4041697 w 6004835"/>
              <a:gd name="connsiteY337" fmla="*/ 2343334 h 2733536"/>
              <a:gd name="connsiteX338" fmla="*/ 4113282 w 6004835"/>
              <a:gd name="connsiteY338" fmla="*/ 2317304 h 2733536"/>
              <a:gd name="connsiteX339" fmla="*/ 4182697 w 6004835"/>
              <a:gd name="connsiteY339" fmla="*/ 2289105 h 2733536"/>
              <a:gd name="connsiteX340" fmla="*/ 4230420 w 6004835"/>
              <a:gd name="connsiteY340" fmla="*/ 2260904 h 2733536"/>
              <a:gd name="connsiteX341" fmla="*/ 4293326 w 6004835"/>
              <a:gd name="connsiteY341" fmla="*/ 2228367 h 2733536"/>
              <a:gd name="connsiteX342" fmla="*/ 4345387 w 6004835"/>
              <a:gd name="connsiteY342" fmla="*/ 2206675 h 2733536"/>
              <a:gd name="connsiteX343" fmla="*/ 4381087 w 6004835"/>
              <a:gd name="connsiteY343" fmla="*/ 2191155 h 2733536"/>
              <a:gd name="connsiteX344" fmla="*/ 4399618 w 6004835"/>
              <a:gd name="connsiteY344" fmla="*/ 2178474 h 2733536"/>
              <a:gd name="connsiteX345" fmla="*/ 4490725 w 6004835"/>
              <a:gd name="connsiteY345" fmla="*/ 2124245 h 2733536"/>
              <a:gd name="connsiteX346" fmla="*/ 4618708 w 6004835"/>
              <a:gd name="connsiteY346" fmla="*/ 2054830 h 2733536"/>
              <a:gd name="connsiteX347" fmla="*/ 4743722 w 6004835"/>
              <a:gd name="connsiteY347" fmla="*/ 1965236 h 2733536"/>
              <a:gd name="connsiteX348" fmla="*/ 4735845 w 6004835"/>
              <a:gd name="connsiteY348" fmla="*/ 1965892 h 2733536"/>
              <a:gd name="connsiteX349" fmla="*/ 4605692 w 6004835"/>
              <a:gd name="connsiteY349" fmla="*/ 2059169 h 2733536"/>
              <a:gd name="connsiteX350" fmla="*/ 4477707 w 6004835"/>
              <a:gd name="connsiteY350" fmla="*/ 2128584 h 2733536"/>
              <a:gd name="connsiteX351" fmla="*/ 4386601 w 6004835"/>
              <a:gd name="connsiteY351" fmla="*/ 2182813 h 2733536"/>
              <a:gd name="connsiteX352" fmla="*/ 4336710 w 6004835"/>
              <a:gd name="connsiteY352" fmla="*/ 2204505 h 2733536"/>
              <a:gd name="connsiteX353" fmla="*/ 4284649 w 6004835"/>
              <a:gd name="connsiteY353" fmla="*/ 2226197 h 2733536"/>
              <a:gd name="connsiteX354" fmla="*/ 4221740 w 6004835"/>
              <a:gd name="connsiteY354" fmla="*/ 2258736 h 2733536"/>
              <a:gd name="connsiteX355" fmla="*/ 4174018 w 6004835"/>
              <a:gd name="connsiteY355" fmla="*/ 2286935 h 2733536"/>
              <a:gd name="connsiteX356" fmla="*/ 4104603 w 6004835"/>
              <a:gd name="connsiteY356" fmla="*/ 2315136 h 2733536"/>
              <a:gd name="connsiteX357" fmla="*/ 4033020 w 6004835"/>
              <a:gd name="connsiteY357" fmla="*/ 2341166 h 2733536"/>
              <a:gd name="connsiteX358" fmla="*/ 4013496 w 6004835"/>
              <a:gd name="connsiteY358" fmla="*/ 2360688 h 2733536"/>
              <a:gd name="connsiteX359" fmla="*/ 3983127 w 6004835"/>
              <a:gd name="connsiteY359" fmla="*/ 2371535 h 2733536"/>
              <a:gd name="connsiteX360" fmla="*/ 3907206 w 6004835"/>
              <a:gd name="connsiteY360" fmla="*/ 2384551 h 2733536"/>
              <a:gd name="connsiteX361" fmla="*/ 3809590 w 6004835"/>
              <a:gd name="connsiteY361" fmla="*/ 2414920 h 2733536"/>
              <a:gd name="connsiteX362" fmla="*/ 3720654 w 6004835"/>
              <a:gd name="connsiteY362" fmla="*/ 2443118 h 2733536"/>
              <a:gd name="connsiteX363" fmla="*/ 3623038 w 6004835"/>
              <a:gd name="connsiteY363" fmla="*/ 2471319 h 2733536"/>
              <a:gd name="connsiteX364" fmla="*/ 3501563 w 6004835"/>
              <a:gd name="connsiteY364" fmla="*/ 2501688 h 2733536"/>
              <a:gd name="connsiteX365" fmla="*/ 3330196 w 6004835"/>
              <a:gd name="connsiteY365" fmla="*/ 2529887 h 2733536"/>
              <a:gd name="connsiteX366" fmla="*/ 3325858 w 6004835"/>
              <a:gd name="connsiteY366" fmla="*/ 2536395 h 2733536"/>
              <a:gd name="connsiteX367" fmla="*/ 3243464 w 6004835"/>
              <a:gd name="connsiteY367" fmla="*/ 2556994 h 2733536"/>
              <a:gd name="connsiteX368" fmla="*/ 2174005 w 6004835"/>
              <a:gd name="connsiteY368" fmla="*/ 2581948 h 2733536"/>
              <a:gd name="connsiteX369" fmla="*/ 2139297 w 6004835"/>
              <a:gd name="connsiteY369" fmla="*/ 2575439 h 2733536"/>
              <a:gd name="connsiteX370" fmla="*/ 2015653 w 6004835"/>
              <a:gd name="connsiteY370" fmla="*/ 2529887 h 2733536"/>
              <a:gd name="connsiteX371" fmla="*/ 1954915 w 6004835"/>
              <a:gd name="connsiteY371" fmla="*/ 2506024 h 2733536"/>
              <a:gd name="connsiteX372" fmla="*/ 1894178 w 6004835"/>
              <a:gd name="connsiteY372" fmla="*/ 2479994 h 2733536"/>
              <a:gd name="connsiteX373" fmla="*/ 1813916 w 6004835"/>
              <a:gd name="connsiteY373" fmla="*/ 2451795 h 2733536"/>
              <a:gd name="connsiteX374" fmla="*/ 1744501 w 6004835"/>
              <a:gd name="connsiteY374" fmla="*/ 2421426 h 2733536"/>
              <a:gd name="connsiteX375" fmla="*/ 1690272 w 6004835"/>
              <a:gd name="connsiteY375" fmla="*/ 2393225 h 2733536"/>
              <a:gd name="connsiteX376" fmla="*/ 1655564 w 6004835"/>
              <a:gd name="connsiteY376" fmla="*/ 2365027 h 2733536"/>
              <a:gd name="connsiteX377" fmla="*/ 1905022 w 6004835"/>
              <a:gd name="connsiteY377" fmla="*/ 2471317 h 2733536"/>
              <a:gd name="connsiteX378" fmla="*/ 1993961 w 6004835"/>
              <a:gd name="connsiteY378" fmla="*/ 2499518 h 2733536"/>
              <a:gd name="connsiteX379" fmla="*/ 2061206 w 6004835"/>
              <a:gd name="connsiteY379" fmla="*/ 2523378 h 2733536"/>
              <a:gd name="connsiteX380" fmla="*/ 2128453 w 6004835"/>
              <a:gd name="connsiteY380" fmla="*/ 2545070 h 2733536"/>
              <a:gd name="connsiteX381" fmla="*/ 2187020 w 6004835"/>
              <a:gd name="connsiteY381" fmla="*/ 2571101 h 2733536"/>
              <a:gd name="connsiteX382" fmla="*/ 2174005 w 6004835"/>
              <a:gd name="connsiteY382" fmla="*/ 2581948 h 2733536"/>
              <a:gd name="connsiteX383" fmla="*/ 3260781 w 6004835"/>
              <a:gd name="connsiteY383" fmla="*/ 2586286 h 2733536"/>
              <a:gd name="connsiteX384" fmla="*/ 3254275 w 6004835"/>
              <a:gd name="connsiteY384" fmla="*/ 2568932 h 2733536"/>
              <a:gd name="connsiteX385" fmla="*/ 3349720 w 6004835"/>
              <a:gd name="connsiteY385" fmla="*/ 2560256 h 2733536"/>
              <a:gd name="connsiteX386" fmla="*/ 3488550 w 6004835"/>
              <a:gd name="connsiteY386" fmla="*/ 2547240 h 2733536"/>
              <a:gd name="connsiteX387" fmla="*/ 3397443 w 6004835"/>
              <a:gd name="connsiteY387" fmla="*/ 2568932 h 2733536"/>
              <a:gd name="connsiteX388" fmla="*/ 3260781 w 6004835"/>
              <a:gd name="connsiteY388" fmla="*/ 2586286 h 2733536"/>
              <a:gd name="connsiteX389" fmla="*/ 3076397 w 6004835"/>
              <a:gd name="connsiteY389" fmla="*/ 2696917 h 2733536"/>
              <a:gd name="connsiteX390" fmla="*/ 3024336 w 6004835"/>
              <a:gd name="connsiteY390" fmla="*/ 2696917 h 2733536"/>
              <a:gd name="connsiteX391" fmla="*/ 2957092 w 6004835"/>
              <a:gd name="connsiteY391" fmla="*/ 2692578 h 2733536"/>
              <a:gd name="connsiteX392" fmla="*/ 2811753 w 6004835"/>
              <a:gd name="connsiteY392" fmla="*/ 2688240 h 2733536"/>
              <a:gd name="connsiteX393" fmla="*/ 2703293 w 6004835"/>
              <a:gd name="connsiteY393" fmla="*/ 2679563 h 2733536"/>
              <a:gd name="connsiteX394" fmla="*/ 2607847 w 6004835"/>
              <a:gd name="connsiteY394" fmla="*/ 2666548 h 2733536"/>
              <a:gd name="connsiteX395" fmla="*/ 2512402 w 6004835"/>
              <a:gd name="connsiteY395" fmla="*/ 2651363 h 2733536"/>
              <a:gd name="connsiteX396" fmla="*/ 2367066 w 6004835"/>
              <a:gd name="connsiteY396" fmla="*/ 2629670 h 2733536"/>
              <a:gd name="connsiteX397" fmla="*/ 2254267 w 6004835"/>
              <a:gd name="connsiteY397" fmla="*/ 2592795 h 2733536"/>
              <a:gd name="connsiteX398" fmla="*/ 2255572 w 6004835"/>
              <a:gd name="connsiteY398" fmla="*/ 2591848 h 2733536"/>
              <a:gd name="connsiteX399" fmla="*/ 2189190 w 6004835"/>
              <a:gd name="connsiteY399" fmla="*/ 2571103 h 2733536"/>
              <a:gd name="connsiteX400" fmla="*/ 2130621 w 6004835"/>
              <a:gd name="connsiteY400" fmla="*/ 2545072 h 2733536"/>
              <a:gd name="connsiteX401" fmla="*/ 2063376 w 6004835"/>
              <a:gd name="connsiteY401" fmla="*/ 2523380 h 2733536"/>
              <a:gd name="connsiteX402" fmla="*/ 1993961 w 6004835"/>
              <a:gd name="connsiteY402" fmla="*/ 2499518 h 2733536"/>
              <a:gd name="connsiteX403" fmla="*/ 2025414 w 6004835"/>
              <a:gd name="connsiteY403" fmla="*/ 2491925 h 2733536"/>
              <a:gd name="connsiteX404" fmla="*/ 2121944 w 6004835"/>
              <a:gd name="connsiteY404" fmla="*/ 2516871 h 2733536"/>
              <a:gd name="connsiteX405" fmla="*/ 2163160 w 6004835"/>
              <a:gd name="connsiteY405" fmla="*/ 2519039 h 2733536"/>
              <a:gd name="connsiteX406" fmla="*/ 2278127 w 6004835"/>
              <a:gd name="connsiteY406" fmla="*/ 2575441 h 2733536"/>
              <a:gd name="connsiteX407" fmla="*/ 2330188 w 6004835"/>
              <a:gd name="connsiteY407" fmla="*/ 2586286 h 2733536"/>
              <a:gd name="connsiteX408" fmla="*/ 2333445 w 6004835"/>
              <a:gd name="connsiteY408" fmla="*/ 2587372 h 2733536"/>
              <a:gd name="connsiteX409" fmla="*/ 2345374 w 6004835"/>
              <a:gd name="connsiteY409" fmla="*/ 2575441 h 2733536"/>
              <a:gd name="connsiteX410" fmla="*/ 2390926 w 6004835"/>
              <a:gd name="connsiteY410" fmla="*/ 2588457 h 2733536"/>
              <a:gd name="connsiteX411" fmla="*/ 2436481 w 6004835"/>
              <a:gd name="connsiteY411" fmla="*/ 2599301 h 2733536"/>
              <a:gd name="connsiteX412" fmla="*/ 2526239 w 6004835"/>
              <a:gd name="connsiteY412" fmla="*/ 2620176 h 2733536"/>
              <a:gd name="connsiteX413" fmla="*/ 2527588 w 6004835"/>
              <a:gd name="connsiteY413" fmla="*/ 2618825 h 2733536"/>
              <a:gd name="connsiteX414" fmla="*/ 2631710 w 6004835"/>
              <a:gd name="connsiteY414" fmla="*/ 2636179 h 2733536"/>
              <a:gd name="connsiteX415" fmla="*/ 2681600 w 6004835"/>
              <a:gd name="connsiteY415" fmla="*/ 2644856 h 2733536"/>
              <a:gd name="connsiteX416" fmla="*/ 2731493 w 6004835"/>
              <a:gd name="connsiteY416" fmla="*/ 2649194 h 2733536"/>
              <a:gd name="connsiteX417" fmla="*/ 2833445 w 6004835"/>
              <a:gd name="connsiteY417" fmla="*/ 2653533 h 2733536"/>
              <a:gd name="connsiteX418" fmla="*/ 2972275 w 6004835"/>
              <a:gd name="connsiteY418" fmla="*/ 2651363 h 2733536"/>
              <a:gd name="connsiteX419" fmla="*/ 2978301 w 6004835"/>
              <a:gd name="connsiteY419" fmla="*/ 2651363 h 2733536"/>
              <a:gd name="connsiteX420" fmla="*/ 2991799 w 6004835"/>
              <a:gd name="connsiteY420" fmla="*/ 2643770 h 2733536"/>
              <a:gd name="connsiteX421" fmla="*/ 3022168 w 6004835"/>
              <a:gd name="connsiteY421" fmla="*/ 2634009 h 2733536"/>
              <a:gd name="connsiteX422" fmla="*/ 3053079 w 6004835"/>
              <a:gd name="connsiteY422" fmla="*/ 2633467 h 2733536"/>
              <a:gd name="connsiteX423" fmla="*/ 3074229 w 6004835"/>
              <a:gd name="connsiteY423" fmla="*/ 2636177 h 2733536"/>
              <a:gd name="connsiteX424" fmla="*/ 3079922 w 6004835"/>
              <a:gd name="connsiteY424" fmla="*/ 2651363 h 2733536"/>
              <a:gd name="connsiteX425" fmla="*/ 3128458 w 6004835"/>
              <a:gd name="connsiteY425" fmla="*/ 2651363 h 2733536"/>
              <a:gd name="connsiteX426" fmla="*/ 3113275 w 6004835"/>
              <a:gd name="connsiteY426" fmla="*/ 2673055 h 2733536"/>
              <a:gd name="connsiteX427" fmla="*/ 3104598 w 6004835"/>
              <a:gd name="connsiteY427" fmla="*/ 2683901 h 2733536"/>
              <a:gd name="connsiteX428" fmla="*/ 3076397 w 6004835"/>
              <a:gd name="connsiteY428" fmla="*/ 2696917 h 2733536"/>
              <a:gd name="connsiteX429" fmla="*/ 3227761 w 6004835"/>
              <a:gd name="connsiteY429" fmla="*/ 2717163 h 2733536"/>
              <a:gd name="connsiteX430" fmla="*/ 3254252 w 6004835"/>
              <a:gd name="connsiteY430" fmla="*/ 2701267 h 2733536"/>
              <a:gd name="connsiteX431" fmla="*/ 3226074 w 6004835"/>
              <a:gd name="connsiteY431" fmla="*/ 2716438 h 2733536"/>
              <a:gd name="connsiteX432" fmla="*/ 3181606 w 6004835"/>
              <a:gd name="connsiteY432" fmla="*/ 2733521 h 2733536"/>
              <a:gd name="connsiteX433" fmla="*/ 3121952 w 6004835"/>
              <a:gd name="connsiteY433" fmla="*/ 2722945 h 2733536"/>
              <a:gd name="connsiteX434" fmla="*/ 3124122 w 6004835"/>
              <a:gd name="connsiteY434" fmla="*/ 2720777 h 2733536"/>
              <a:gd name="connsiteX435" fmla="*/ 3134967 w 6004835"/>
              <a:gd name="connsiteY435" fmla="*/ 2705591 h 2733536"/>
              <a:gd name="connsiteX436" fmla="*/ 3085076 w 6004835"/>
              <a:gd name="connsiteY436" fmla="*/ 2699085 h 2733536"/>
              <a:gd name="connsiteX437" fmla="*/ 3108936 w 6004835"/>
              <a:gd name="connsiteY437" fmla="*/ 2686069 h 2733536"/>
              <a:gd name="connsiteX438" fmla="*/ 3180522 w 6004835"/>
              <a:gd name="connsiteY438" fmla="*/ 2683899 h 2733536"/>
              <a:gd name="connsiteX439" fmla="*/ 3249936 w 6004835"/>
              <a:gd name="connsiteY439" fmla="*/ 2681731 h 2733536"/>
              <a:gd name="connsiteX440" fmla="*/ 3349718 w 6004835"/>
              <a:gd name="connsiteY440" fmla="*/ 2683899 h 2733536"/>
              <a:gd name="connsiteX441" fmla="*/ 3419133 w 6004835"/>
              <a:gd name="connsiteY441" fmla="*/ 2677393 h 2733536"/>
              <a:gd name="connsiteX442" fmla="*/ 3549285 w 6004835"/>
              <a:gd name="connsiteY442" fmla="*/ 2649192 h 2733536"/>
              <a:gd name="connsiteX443" fmla="*/ 3636054 w 6004835"/>
              <a:gd name="connsiteY443" fmla="*/ 2629670 h 2733536"/>
              <a:gd name="connsiteX444" fmla="*/ 3701130 w 6004835"/>
              <a:gd name="connsiteY444" fmla="*/ 2627500 h 2733536"/>
              <a:gd name="connsiteX445" fmla="*/ 3705658 w 6004835"/>
              <a:gd name="connsiteY445" fmla="*/ 2625398 h 2733536"/>
              <a:gd name="connsiteX446" fmla="*/ 3642563 w 6004835"/>
              <a:gd name="connsiteY446" fmla="*/ 2627502 h 2733536"/>
              <a:gd name="connsiteX447" fmla="*/ 3555794 w 6004835"/>
              <a:gd name="connsiteY447" fmla="*/ 2647024 h 2733536"/>
              <a:gd name="connsiteX448" fmla="*/ 3425641 w 6004835"/>
              <a:gd name="connsiteY448" fmla="*/ 2675225 h 2733536"/>
              <a:gd name="connsiteX449" fmla="*/ 3356227 w 6004835"/>
              <a:gd name="connsiteY449" fmla="*/ 2681731 h 2733536"/>
              <a:gd name="connsiteX450" fmla="*/ 3256443 w 6004835"/>
              <a:gd name="connsiteY450" fmla="*/ 2679563 h 2733536"/>
              <a:gd name="connsiteX451" fmla="*/ 3187028 w 6004835"/>
              <a:gd name="connsiteY451" fmla="*/ 2681731 h 2733536"/>
              <a:gd name="connsiteX452" fmla="*/ 3115443 w 6004835"/>
              <a:gd name="connsiteY452" fmla="*/ 2683901 h 2733536"/>
              <a:gd name="connsiteX453" fmla="*/ 3117613 w 6004835"/>
              <a:gd name="connsiteY453" fmla="*/ 2675225 h 2733536"/>
              <a:gd name="connsiteX454" fmla="*/ 3132797 w 6004835"/>
              <a:gd name="connsiteY454" fmla="*/ 2653533 h 2733536"/>
              <a:gd name="connsiteX455" fmla="*/ 3800914 w 6004835"/>
              <a:gd name="connsiteY455" fmla="*/ 2542902 h 2733536"/>
              <a:gd name="connsiteX456" fmla="*/ 4254280 w 6004835"/>
              <a:gd name="connsiteY456" fmla="*/ 2371535 h 2733536"/>
              <a:gd name="connsiteX457" fmla="*/ 4373586 w 6004835"/>
              <a:gd name="connsiteY457" fmla="*/ 2308627 h 2733536"/>
              <a:gd name="connsiteX458" fmla="*/ 4440832 w 6004835"/>
              <a:gd name="connsiteY458" fmla="*/ 2273920 h 2733536"/>
              <a:gd name="connsiteX459" fmla="*/ 4510247 w 6004835"/>
              <a:gd name="connsiteY459" fmla="*/ 2237044 h 2733536"/>
              <a:gd name="connsiteX460" fmla="*/ 4640399 w 6004835"/>
              <a:gd name="connsiteY460" fmla="*/ 2158953 h 2733536"/>
              <a:gd name="connsiteX461" fmla="*/ 4744522 w 6004835"/>
              <a:gd name="connsiteY461" fmla="*/ 2078691 h 2733536"/>
              <a:gd name="connsiteX462" fmla="*/ 4939751 w 6004835"/>
              <a:gd name="connsiteY462" fmla="*/ 1926846 h 2733536"/>
              <a:gd name="connsiteX463" fmla="*/ 4993980 w 6004835"/>
              <a:gd name="connsiteY463" fmla="*/ 1883461 h 2733536"/>
              <a:gd name="connsiteX464" fmla="*/ 5046041 w 6004835"/>
              <a:gd name="connsiteY464" fmla="*/ 1837909 h 2733536"/>
              <a:gd name="connsiteX465" fmla="*/ 5124133 w 6004835"/>
              <a:gd name="connsiteY465" fmla="*/ 1766324 h 2733536"/>
              <a:gd name="connsiteX466" fmla="*/ 5156672 w 6004835"/>
              <a:gd name="connsiteY466" fmla="*/ 1712095 h 2733536"/>
              <a:gd name="connsiteX467" fmla="*/ 5203411 w 6004835"/>
              <a:gd name="connsiteY467" fmla="*/ 1669250 h 2733536"/>
              <a:gd name="connsiteX468" fmla="*/ 5203787 w 6004835"/>
              <a:gd name="connsiteY468" fmla="*/ 1666559 h 2733536"/>
              <a:gd name="connsiteX469" fmla="*/ 5158842 w 6004835"/>
              <a:gd name="connsiteY469" fmla="*/ 1707756 h 2733536"/>
              <a:gd name="connsiteX470" fmla="*/ 5126303 w 6004835"/>
              <a:gd name="connsiteY470" fmla="*/ 1761986 h 2733536"/>
              <a:gd name="connsiteX471" fmla="*/ 5048212 w 6004835"/>
              <a:gd name="connsiteY471" fmla="*/ 1833571 h 2733536"/>
              <a:gd name="connsiteX472" fmla="*/ 4996150 w 6004835"/>
              <a:gd name="connsiteY472" fmla="*/ 1879123 h 2733536"/>
              <a:gd name="connsiteX473" fmla="*/ 4941922 w 6004835"/>
              <a:gd name="connsiteY473" fmla="*/ 1922507 h 2733536"/>
              <a:gd name="connsiteX474" fmla="*/ 4746692 w 6004835"/>
              <a:gd name="connsiteY474" fmla="*/ 2074352 h 2733536"/>
              <a:gd name="connsiteX475" fmla="*/ 4642570 w 6004835"/>
              <a:gd name="connsiteY475" fmla="*/ 2154614 h 2733536"/>
              <a:gd name="connsiteX476" fmla="*/ 4512418 w 6004835"/>
              <a:gd name="connsiteY476" fmla="*/ 2232706 h 2733536"/>
              <a:gd name="connsiteX477" fmla="*/ 4443003 w 6004835"/>
              <a:gd name="connsiteY477" fmla="*/ 2269581 h 2733536"/>
              <a:gd name="connsiteX478" fmla="*/ 4375756 w 6004835"/>
              <a:gd name="connsiteY478" fmla="*/ 2304289 h 2733536"/>
              <a:gd name="connsiteX479" fmla="*/ 4256451 w 6004835"/>
              <a:gd name="connsiteY479" fmla="*/ 2367197 h 2733536"/>
              <a:gd name="connsiteX480" fmla="*/ 3803084 w 6004835"/>
              <a:gd name="connsiteY480" fmla="*/ 2538564 h 2733536"/>
              <a:gd name="connsiteX481" fmla="*/ 3134967 w 6004835"/>
              <a:gd name="connsiteY481" fmla="*/ 2649194 h 2733536"/>
              <a:gd name="connsiteX482" fmla="*/ 3085076 w 6004835"/>
              <a:gd name="connsiteY482" fmla="*/ 2649194 h 2733536"/>
              <a:gd name="connsiteX483" fmla="*/ 3078567 w 6004835"/>
              <a:gd name="connsiteY483" fmla="*/ 2631841 h 2733536"/>
              <a:gd name="connsiteX484" fmla="*/ 3026506 w 6004835"/>
              <a:gd name="connsiteY484" fmla="*/ 2629670 h 2733536"/>
              <a:gd name="connsiteX485" fmla="*/ 2978784 w 6004835"/>
              <a:gd name="connsiteY485" fmla="*/ 2649194 h 2733536"/>
              <a:gd name="connsiteX486" fmla="*/ 2839954 w 6004835"/>
              <a:gd name="connsiteY486" fmla="*/ 2651363 h 2733536"/>
              <a:gd name="connsiteX487" fmla="*/ 2738002 w 6004835"/>
              <a:gd name="connsiteY487" fmla="*/ 2647024 h 2733536"/>
              <a:gd name="connsiteX488" fmla="*/ 2688109 w 6004835"/>
              <a:gd name="connsiteY488" fmla="*/ 2642686 h 2733536"/>
              <a:gd name="connsiteX489" fmla="*/ 2638218 w 6004835"/>
              <a:gd name="connsiteY489" fmla="*/ 2634009 h 2733536"/>
              <a:gd name="connsiteX490" fmla="*/ 2668273 w 6004835"/>
              <a:gd name="connsiteY490" fmla="*/ 2601952 h 2733536"/>
              <a:gd name="connsiteX491" fmla="*/ 2662079 w 6004835"/>
              <a:gd name="connsiteY491" fmla="*/ 2603640 h 2733536"/>
              <a:gd name="connsiteX492" fmla="*/ 2550104 w 6004835"/>
              <a:gd name="connsiteY492" fmla="*/ 2582904 h 2733536"/>
              <a:gd name="connsiteX493" fmla="*/ 2544941 w 6004835"/>
              <a:gd name="connsiteY493" fmla="*/ 2584118 h 2733536"/>
              <a:gd name="connsiteX494" fmla="*/ 2330190 w 6004835"/>
              <a:gd name="connsiteY494" fmla="*/ 2545072 h 2733536"/>
              <a:gd name="connsiteX495" fmla="*/ 2245590 w 6004835"/>
              <a:gd name="connsiteY495" fmla="*/ 2527719 h 2733536"/>
              <a:gd name="connsiteX496" fmla="*/ 2171837 w 6004835"/>
              <a:gd name="connsiteY496" fmla="*/ 2514703 h 2733536"/>
              <a:gd name="connsiteX497" fmla="*/ 2082900 w 6004835"/>
              <a:gd name="connsiteY497" fmla="*/ 2473487 h 2733536"/>
              <a:gd name="connsiteX498" fmla="*/ 1972269 w 6004835"/>
              <a:gd name="connsiteY498" fmla="*/ 2432273 h 2733536"/>
              <a:gd name="connsiteX499" fmla="*/ 1857302 w 6004835"/>
              <a:gd name="connsiteY499" fmla="*/ 2386719 h 2733536"/>
              <a:gd name="connsiteX500" fmla="*/ 1876824 w 6004835"/>
              <a:gd name="connsiteY500" fmla="*/ 2371535 h 2733536"/>
              <a:gd name="connsiteX501" fmla="*/ 1957086 w 6004835"/>
              <a:gd name="connsiteY501" fmla="*/ 2386719 h 2733536"/>
              <a:gd name="connsiteX502" fmla="*/ 1991793 w 6004835"/>
              <a:gd name="connsiteY502" fmla="*/ 2417088 h 2733536"/>
              <a:gd name="connsiteX503" fmla="*/ 2111099 w 6004835"/>
              <a:gd name="connsiteY503" fmla="*/ 2451795 h 2733536"/>
              <a:gd name="connsiteX504" fmla="*/ 2347544 w 6004835"/>
              <a:gd name="connsiteY504" fmla="*/ 2512533 h 2733536"/>
              <a:gd name="connsiteX505" fmla="*/ 2406112 w 6004835"/>
              <a:gd name="connsiteY505" fmla="*/ 2523380 h 2733536"/>
              <a:gd name="connsiteX506" fmla="*/ 2469020 w 6004835"/>
              <a:gd name="connsiteY506" fmla="*/ 2534225 h 2733536"/>
              <a:gd name="connsiteX507" fmla="*/ 2538435 w 6004835"/>
              <a:gd name="connsiteY507" fmla="*/ 2549411 h 2733536"/>
              <a:gd name="connsiteX508" fmla="*/ 2614930 w 6004835"/>
              <a:gd name="connsiteY508" fmla="*/ 2565951 h 2733536"/>
              <a:gd name="connsiteX509" fmla="*/ 2620863 w 6004835"/>
              <a:gd name="connsiteY509" fmla="*/ 2564594 h 2733536"/>
              <a:gd name="connsiteX510" fmla="*/ 2692448 w 6004835"/>
              <a:gd name="connsiteY510" fmla="*/ 2575441 h 2733536"/>
              <a:gd name="connsiteX511" fmla="*/ 2694616 w 6004835"/>
              <a:gd name="connsiteY511" fmla="*/ 2571103 h 2733536"/>
              <a:gd name="connsiteX512" fmla="*/ 2798738 w 6004835"/>
              <a:gd name="connsiteY512" fmla="*/ 2575441 h 2733536"/>
              <a:gd name="connsiteX513" fmla="*/ 2816092 w 6004835"/>
              <a:gd name="connsiteY513" fmla="*/ 2577609 h 2733536"/>
              <a:gd name="connsiteX514" fmla="*/ 2976613 w 6004835"/>
              <a:gd name="connsiteY514" fmla="*/ 2577609 h 2733536"/>
              <a:gd name="connsiteX515" fmla="*/ 3093751 w 6004835"/>
              <a:gd name="connsiteY515" fmla="*/ 2581948 h 2733536"/>
              <a:gd name="connsiteX516" fmla="*/ 3232580 w 6004835"/>
              <a:gd name="connsiteY516" fmla="*/ 2571103 h 2733536"/>
              <a:gd name="connsiteX517" fmla="*/ 3249934 w 6004835"/>
              <a:gd name="connsiteY517" fmla="*/ 2571103 h 2733536"/>
              <a:gd name="connsiteX518" fmla="*/ 3256443 w 6004835"/>
              <a:gd name="connsiteY518" fmla="*/ 2588457 h 2733536"/>
              <a:gd name="connsiteX519" fmla="*/ 3393102 w 6004835"/>
              <a:gd name="connsiteY519" fmla="*/ 2571103 h 2733536"/>
              <a:gd name="connsiteX520" fmla="*/ 3484209 w 6004835"/>
              <a:gd name="connsiteY520" fmla="*/ 2549411 h 2733536"/>
              <a:gd name="connsiteX521" fmla="*/ 3536270 w 6004835"/>
              <a:gd name="connsiteY521" fmla="*/ 2540734 h 2733536"/>
              <a:gd name="connsiteX522" fmla="*/ 3568809 w 6004835"/>
              <a:gd name="connsiteY522" fmla="*/ 2536395 h 2733536"/>
              <a:gd name="connsiteX523" fmla="*/ 3640392 w 6004835"/>
              <a:gd name="connsiteY523" fmla="*/ 2519042 h 2733536"/>
              <a:gd name="connsiteX524" fmla="*/ 3698962 w 6004835"/>
              <a:gd name="connsiteY524" fmla="*/ 2506026 h 2733536"/>
              <a:gd name="connsiteX525" fmla="*/ 3757530 w 6004835"/>
              <a:gd name="connsiteY525" fmla="*/ 2490841 h 2733536"/>
              <a:gd name="connsiteX526" fmla="*/ 3864961 w 6004835"/>
              <a:gd name="connsiteY526" fmla="*/ 2472248 h 2733536"/>
              <a:gd name="connsiteX527" fmla="*/ 3879008 w 6004835"/>
              <a:gd name="connsiteY527" fmla="*/ 2466981 h 2733536"/>
              <a:gd name="connsiteX528" fmla="*/ 3766209 w 6004835"/>
              <a:gd name="connsiteY528" fmla="*/ 2486502 h 2733536"/>
              <a:gd name="connsiteX529" fmla="*/ 3707639 w 6004835"/>
              <a:gd name="connsiteY529" fmla="*/ 2501688 h 2733536"/>
              <a:gd name="connsiteX530" fmla="*/ 3649071 w 6004835"/>
              <a:gd name="connsiteY530" fmla="*/ 2514703 h 2733536"/>
              <a:gd name="connsiteX531" fmla="*/ 3577486 w 6004835"/>
              <a:gd name="connsiteY531" fmla="*/ 2532057 h 2733536"/>
              <a:gd name="connsiteX532" fmla="*/ 3544949 w 6004835"/>
              <a:gd name="connsiteY532" fmla="*/ 2536395 h 2733536"/>
              <a:gd name="connsiteX533" fmla="*/ 3492888 w 6004835"/>
              <a:gd name="connsiteY533" fmla="*/ 2545072 h 2733536"/>
              <a:gd name="connsiteX534" fmla="*/ 3351888 w 6004835"/>
              <a:gd name="connsiteY534" fmla="*/ 2558088 h 2733536"/>
              <a:gd name="connsiteX535" fmla="*/ 3256443 w 6004835"/>
              <a:gd name="connsiteY535" fmla="*/ 2566764 h 2733536"/>
              <a:gd name="connsiteX536" fmla="*/ 3239089 w 6004835"/>
              <a:gd name="connsiteY536" fmla="*/ 2566764 h 2733536"/>
              <a:gd name="connsiteX537" fmla="*/ 3100260 w 6004835"/>
              <a:gd name="connsiteY537" fmla="*/ 2577609 h 2733536"/>
              <a:gd name="connsiteX538" fmla="*/ 2983122 w 6004835"/>
              <a:gd name="connsiteY538" fmla="*/ 2573271 h 2733536"/>
              <a:gd name="connsiteX539" fmla="*/ 2822600 w 6004835"/>
              <a:gd name="connsiteY539" fmla="*/ 2573271 h 2733536"/>
              <a:gd name="connsiteX540" fmla="*/ 2805247 w 6004835"/>
              <a:gd name="connsiteY540" fmla="*/ 2571103 h 2733536"/>
              <a:gd name="connsiteX541" fmla="*/ 2738002 w 6004835"/>
              <a:gd name="connsiteY541" fmla="*/ 2542902 h 2733536"/>
              <a:gd name="connsiteX542" fmla="*/ 2701125 w 6004835"/>
              <a:gd name="connsiteY542" fmla="*/ 2566764 h 2733536"/>
              <a:gd name="connsiteX543" fmla="*/ 2701031 w 6004835"/>
              <a:gd name="connsiteY543" fmla="*/ 2566951 h 2733536"/>
              <a:gd name="connsiteX544" fmla="*/ 2731493 w 6004835"/>
              <a:gd name="connsiteY544" fmla="*/ 2547240 h 2733536"/>
              <a:gd name="connsiteX545" fmla="*/ 2798740 w 6004835"/>
              <a:gd name="connsiteY545" fmla="*/ 2575439 h 2733536"/>
              <a:gd name="connsiteX546" fmla="*/ 2694618 w 6004835"/>
              <a:gd name="connsiteY546" fmla="*/ 2571101 h 2733536"/>
              <a:gd name="connsiteX547" fmla="*/ 2695438 w 6004835"/>
              <a:gd name="connsiteY547" fmla="*/ 2570570 h 2733536"/>
              <a:gd name="connsiteX548" fmla="*/ 2627371 w 6004835"/>
              <a:gd name="connsiteY548" fmla="*/ 2560256 h 2733536"/>
              <a:gd name="connsiteX549" fmla="*/ 2547112 w 6004835"/>
              <a:gd name="connsiteY549" fmla="*/ 2542902 h 2733536"/>
              <a:gd name="connsiteX550" fmla="*/ 2477697 w 6004835"/>
              <a:gd name="connsiteY550" fmla="*/ 2527719 h 2733536"/>
              <a:gd name="connsiteX551" fmla="*/ 2414789 w 6004835"/>
              <a:gd name="connsiteY551" fmla="*/ 2516871 h 2733536"/>
              <a:gd name="connsiteX552" fmla="*/ 2356221 w 6004835"/>
              <a:gd name="connsiteY552" fmla="*/ 2506026 h 2733536"/>
              <a:gd name="connsiteX553" fmla="*/ 2119775 w 6004835"/>
              <a:gd name="connsiteY553" fmla="*/ 2445289 h 2733536"/>
              <a:gd name="connsiteX554" fmla="*/ 2000470 w 6004835"/>
              <a:gd name="connsiteY554" fmla="*/ 2410581 h 2733536"/>
              <a:gd name="connsiteX555" fmla="*/ 1965763 w 6004835"/>
              <a:gd name="connsiteY555" fmla="*/ 2380212 h 2733536"/>
              <a:gd name="connsiteX556" fmla="*/ 1885501 w 6004835"/>
              <a:gd name="connsiteY556" fmla="*/ 2365027 h 2733536"/>
              <a:gd name="connsiteX557" fmla="*/ 1766195 w 6004835"/>
              <a:gd name="connsiteY557" fmla="*/ 2304289 h 2733536"/>
              <a:gd name="connsiteX558" fmla="*/ 1731488 w 6004835"/>
              <a:gd name="connsiteY558" fmla="*/ 2306459 h 2733536"/>
              <a:gd name="connsiteX559" fmla="*/ 1607842 w 6004835"/>
              <a:gd name="connsiteY559" fmla="*/ 2243551 h 2733536"/>
              <a:gd name="connsiteX560" fmla="*/ 1586149 w 6004835"/>
              <a:gd name="connsiteY560" fmla="*/ 2204505 h 2733536"/>
              <a:gd name="connsiteX561" fmla="*/ 1590488 w 6004835"/>
              <a:gd name="connsiteY561" fmla="*/ 2202337 h 2733536"/>
              <a:gd name="connsiteX562" fmla="*/ 1666411 w 6004835"/>
              <a:gd name="connsiteY562" fmla="*/ 2243551 h 2733536"/>
              <a:gd name="connsiteX563" fmla="*/ 1742333 w 6004835"/>
              <a:gd name="connsiteY563" fmla="*/ 2284767 h 2733536"/>
              <a:gd name="connsiteX564" fmla="*/ 1764025 w 6004835"/>
              <a:gd name="connsiteY564" fmla="*/ 2271752 h 2733536"/>
              <a:gd name="connsiteX565" fmla="*/ 1675088 w 6004835"/>
              <a:gd name="connsiteY565" fmla="*/ 2213182 h 2733536"/>
              <a:gd name="connsiteX566" fmla="*/ 1601335 w 6004835"/>
              <a:gd name="connsiteY566" fmla="*/ 2180645 h 2733536"/>
              <a:gd name="connsiteX567" fmla="*/ 1499381 w 6004835"/>
              <a:gd name="connsiteY567" fmla="*/ 2122075 h 2733536"/>
              <a:gd name="connsiteX568" fmla="*/ 1412612 w 6004835"/>
              <a:gd name="connsiteY568" fmla="*/ 2065675 h 2733536"/>
              <a:gd name="connsiteX569" fmla="*/ 1275953 w 6004835"/>
              <a:gd name="connsiteY569" fmla="*/ 2007108 h 2733536"/>
              <a:gd name="connsiteX570" fmla="*/ 1223892 w 6004835"/>
              <a:gd name="connsiteY570" fmla="*/ 1963723 h 2733536"/>
              <a:gd name="connsiteX571" fmla="*/ 1234737 w 6004835"/>
              <a:gd name="connsiteY571" fmla="*/ 1959385 h 2733536"/>
              <a:gd name="connsiteX572" fmla="*/ 1286798 w 6004835"/>
              <a:gd name="connsiteY572" fmla="*/ 1974568 h 2733536"/>
              <a:gd name="connsiteX573" fmla="*/ 1178338 w 6004835"/>
              <a:gd name="connsiteY573" fmla="*/ 1861769 h 2733536"/>
              <a:gd name="connsiteX574" fmla="*/ 1117600 w 6004835"/>
              <a:gd name="connsiteY574" fmla="*/ 1811879 h 2733536"/>
              <a:gd name="connsiteX575" fmla="*/ 1061200 w 6004835"/>
              <a:gd name="connsiteY575" fmla="*/ 1761986 h 2733536"/>
              <a:gd name="connsiteX576" fmla="*/ 989617 w 6004835"/>
              <a:gd name="connsiteY576" fmla="*/ 1703418 h 2733536"/>
              <a:gd name="connsiteX577" fmla="*/ 885495 w 6004835"/>
              <a:gd name="connsiteY577" fmla="*/ 1588449 h 2733536"/>
              <a:gd name="connsiteX578" fmla="*/ 878351 w 6004835"/>
              <a:gd name="connsiteY578" fmla="*/ 1566121 h 2733536"/>
              <a:gd name="connsiteX579" fmla="*/ 857294 w 6004835"/>
              <a:gd name="connsiteY579" fmla="*/ 1545064 h 2733536"/>
              <a:gd name="connsiteX580" fmla="*/ 785711 w 6004835"/>
              <a:gd name="connsiteY580" fmla="*/ 1466973 h 2733536"/>
              <a:gd name="connsiteX581" fmla="*/ 777034 w 6004835"/>
              <a:gd name="connsiteY581" fmla="*/ 1427927 h 2733536"/>
              <a:gd name="connsiteX582" fmla="*/ 748834 w 6004835"/>
              <a:gd name="connsiteY582" fmla="*/ 1388881 h 2733536"/>
              <a:gd name="connsiteX583" fmla="*/ 745474 w 6004835"/>
              <a:gd name="connsiteY583" fmla="*/ 1383614 h 2733536"/>
              <a:gd name="connsiteX584" fmla="*/ 711956 w 6004835"/>
              <a:gd name="connsiteY584" fmla="*/ 1360680 h 2733536"/>
              <a:gd name="connsiteX585" fmla="*/ 646879 w 6004835"/>
              <a:gd name="connsiteY585" fmla="*/ 1267405 h 2733536"/>
              <a:gd name="connsiteX586" fmla="*/ 610004 w 6004835"/>
              <a:gd name="connsiteY586" fmla="*/ 1180637 h 2733536"/>
              <a:gd name="connsiteX587" fmla="*/ 605666 w 6004835"/>
              <a:gd name="connsiteY587" fmla="*/ 1180637 h 2733536"/>
              <a:gd name="connsiteX588" fmla="*/ 555775 w 6004835"/>
              <a:gd name="connsiteY588" fmla="*/ 1085191 h 2733536"/>
              <a:gd name="connsiteX589" fmla="*/ 508052 w 6004835"/>
              <a:gd name="connsiteY589" fmla="*/ 989746 h 2733536"/>
              <a:gd name="connsiteX590" fmla="*/ 458159 w 6004835"/>
              <a:gd name="connsiteY590" fmla="*/ 879117 h 2733536"/>
              <a:gd name="connsiteX591" fmla="*/ 412607 w 6004835"/>
              <a:gd name="connsiteY591" fmla="*/ 766318 h 2733536"/>
              <a:gd name="connsiteX592" fmla="*/ 458159 w 6004835"/>
              <a:gd name="connsiteY592" fmla="*/ 842240 h 2733536"/>
              <a:gd name="connsiteX593" fmla="*/ 503714 w 6004835"/>
              <a:gd name="connsiteY593" fmla="*/ 937685 h 2733536"/>
              <a:gd name="connsiteX594" fmla="*/ 518897 w 6004835"/>
              <a:gd name="connsiteY594" fmla="*/ 989746 h 2733536"/>
              <a:gd name="connsiteX595" fmla="*/ 525173 w 6004835"/>
              <a:gd name="connsiteY595" fmla="*/ 998949 h 2733536"/>
              <a:gd name="connsiteX596" fmla="*/ 517449 w 6004835"/>
              <a:gd name="connsiteY596" fmla="*/ 958787 h 2733536"/>
              <a:gd name="connsiteX597" fmla="*/ 497305 w 6004835"/>
              <a:gd name="connsiteY597" fmla="*/ 922228 h 2733536"/>
              <a:gd name="connsiteX598" fmla="*/ 464515 w 6004835"/>
              <a:gd name="connsiteY598" fmla="*/ 848496 h 2733536"/>
              <a:gd name="connsiteX599" fmla="*/ 425620 w 6004835"/>
              <a:gd name="connsiteY599" fmla="*/ 783670 h 2733536"/>
              <a:gd name="connsiteX600" fmla="*/ 377897 w 6004835"/>
              <a:gd name="connsiteY600" fmla="*/ 653517 h 2733536"/>
              <a:gd name="connsiteX601" fmla="*/ 337011 w 6004835"/>
              <a:gd name="connsiteY601" fmla="*/ 520096 h 2733536"/>
              <a:gd name="connsiteX602" fmla="*/ 323586 w 6004835"/>
              <a:gd name="connsiteY602" fmla="*/ 481203 h 2733536"/>
              <a:gd name="connsiteX603" fmla="*/ 265112 w 6004835"/>
              <a:gd name="connsiteY603" fmla="*/ 247798 h 2733536"/>
              <a:gd name="connsiteX604" fmla="*/ 239252 w 6004835"/>
              <a:gd name="connsiteY604" fmla="*/ 78358 h 2733536"/>
              <a:gd name="connsiteX605" fmla="*/ 239068 w 6004835"/>
              <a:gd name="connsiteY605" fmla="*/ 83015 h 2733536"/>
              <a:gd name="connsiteX606" fmla="*/ 241238 w 6004835"/>
              <a:gd name="connsiteY606" fmla="*/ 117723 h 2733536"/>
              <a:gd name="connsiteX607" fmla="*/ 252083 w 6004835"/>
              <a:gd name="connsiteY607" fmla="*/ 197985 h 2733536"/>
              <a:gd name="connsiteX608" fmla="*/ 265098 w 6004835"/>
              <a:gd name="connsiteY608" fmla="*/ 280415 h 2733536"/>
              <a:gd name="connsiteX609" fmla="*/ 243406 w 6004835"/>
              <a:gd name="connsiteY609" fmla="*/ 208830 h 2733536"/>
              <a:gd name="connsiteX610" fmla="*/ 228223 w 6004835"/>
              <a:gd name="connsiteY610" fmla="*/ 117723 h 2733536"/>
              <a:gd name="connsiteX611" fmla="*/ 210869 w 6004835"/>
              <a:gd name="connsiteY611" fmla="*/ 117723 h 2733536"/>
              <a:gd name="connsiteX612" fmla="*/ 200022 w 6004835"/>
              <a:gd name="connsiteY612" fmla="*/ 35293 h 2733536"/>
              <a:gd name="connsiteX613" fmla="*/ 189729 w 6004835"/>
              <a:gd name="connsiteY613" fmla="*/ 0 h 2733536"/>
              <a:gd name="connsiteX614" fmla="*/ 5795410 w 6004835"/>
              <a:gd name="connsiteY614" fmla="*/ 0 h 2733536"/>
              <a:gd name="connsiteX615" fmla="*/ 5800929 w 6004835"/>
              <a:gd name="connsiteY615" fmla="*/ 17939 h 2733536"/>
              <a:gd name="connsiteX616" fmla="*/ 5807654 w 6004835"/>
              <a:gd name="connsiteY616" fmla="*/ 17566 h 2733536"/>
              <a:gd name="connsiteX617" fmla="*/ 5803098 w 6004835"/>
              <a:gd name="connsiteY617" fmla="*/ 2753 h 2733536"/>
              <a:gd name="connsiteX618" fmla="*/ 5803442 w 6004835"/>
              <a:gd name="connsiteY618" fmla="*/ 0 h 2733536"/>
              <a:gd name="connsiteX619" fmla="*/ 5888010 w 6004835"/>
              <a:gd name="connsiteY619" fmla="*/ 0 h 2733536"/>
              <a:gd name="connsiteX620" fmla="*/ 5866775 w 6004835"/>
              <a:gd name="connsiteY620" fmla="*/ 88481 h 2733536"/>
              <a:gd name="connsiteX621" fmla="*/ 5866777 w 6004835"/>
              <a:gd name="connsiteY621" fmla="*/ 88481 h 2733536"/>
              <a:gd name="connsiteX622" fmla="*/ 5888012 w 6004835"/>
              <a:gd name="connsiteY622" fmla="*/ 0 h 2733536"/>
              <a:gd name="connsiteX623" fmla="*/ 5898025 w 6004835"/>
              <a:gd name="connsiteY623" fmla="*/ 0 h 2733536"/>
              <a:gd name="connsiteX624" fmla="*/ 5895561 w 6004835"/>
              <a:gd name="connsiteY624" fmla="*/ 48850 h 2733536"/>
              <a:gd name="connsiteX625" fmla="*/ 5894204 w 6004835"/>
              <a:gd name="connsiteY625" fmla="*/ 104708 h 2733536"/>
              <a:gd name="connsiteX626" fmla="*/ 5872512 w 6004835"/>
              <a:gd name="connsiteY626" fmla="*/ 171456 h 2733536"/>
              <a:gd name="connsiteX627" fmla="*/ 5872512 w 6004835"/>
              <a:gd name="connsiteY627" fmla="*/ 179080 h 2733536"/>
              <a:gd name="connsiteX628" fmla="*/ 5898543 w 6004835"/>
              <a:gd name="connsiteY628" fmla="*/ 104708 h 2733536"/>
              <a:gd name="connsiteX629" fmla="*/ 5900678 w 6004835"/>
              <a:gd name="connsiteY629" fmla="*/ 22345 h 2733536"/>
              <a:gd name="connsiteX630" fmla="*/ 5902188 w 6004835"/>
              <a:gd name="connsiteY630" fmla="*/ 0 h 2733536"/>
              <a:gd name="connsiteX631" fmla="*/ 5945314 w 6004835"/>
              <a:gd name="connsiteY631" fmla="*/ 0 h 2733536"/>
              <a:gd name="connsiteX632" fmla="*/ 5941927 w 6004835"/>
              <a:gd name="connsiteY632" fmla="*/ 28786 h 2733536"/>
              <a:gd name="connsiteX633" fmla="*/ 5932679 w 6004835"/>
              <a:gd name="connsiteY633" fmla="*/ 34953 h 2733536"/>
              <a:gd name="connsiteX634" fmla="*/ 5933250 w 6004835"/>
              <a:gd name="connsiteY634" fmla="*/ 37461 h 2733536"/>
              <a:gd name="connsiteX635" fmla="*/ 5942112 w 6004835"/>
              <a:gd name="connsiteY635" fmla="*/ 31553 h 2733536"/>
              <a:gd name="connsiteX636" fmla="*/ 5945824 w 6004835"/>
              <a:gd name="connsiteY636" fmla="*/ 0 h 2733536"/>
              <a:gd name="connsiteX637" fmla="*/ 5983702 w 6004835"/>
              <a:gd name="connsiteY637" fmla="*/ 0 h 2733536"/>
              <a:gd name="connsiteX638" fmla="*/ 5983141 w 6004835"/>
              <a:gd name="connsiteY638" fmla="*/ 9262 h 2733536"/>
              <a:gd name="connsiteX639" fmla="*/ 5972296 w 6004835"/>
              <a:gd name="connsiteY639" fmla="*/ 85186 h 2733536"/>
              <a:gd name="connsiteX640" fmla="*/ 5959281 w 6004835"/>
              <a:gd name="connsiteY640" fmla="*/ 165445 h 2733536"/>
              <a:gd name="connsiteX641" fmla="*/ 5944095 w 6004835"/>
              <a:gd name="connsiteY641" fmla="*/ 243537 h 2733536"/>
              <a:gd name="connsiteX642" fmla="*/ 5915896 w 6004835"/>
              <a:gd name="connsiteY642" fmla="*/ 408397 h 2733536"/>
              <a:gd name="connsiteX643" fmla="*/ 5889866 w 6004835"/>
              <a:gd name="connsiteY643" fmla="*/ 423583 h 2733536"/>
              <a:gd name="connsiteX644" fmla="*/ 5857326 w 6004835"/>
              <a:gd name="connsiteY644" fmla="*/ 519028 h 2733536"/>
              <a:gd name="connsiteX645" fmla="*/ 5848649 w 6004835"/>
              <a:gd name="connsiteY645" fmla="*/ 610135 h 2733536"/>
              <a:gd name="connsiteX646" fmla="*/ 5844311 w 6004835"/>
              <a:gd name="connsiteY646" fmla="*/ 623150 h 2733536"/>
              <a:gd name="connsiteX647" fmla="*/ 5807436 w 6004835"/>
              <a:gd name="connsiteY647" fmla="*/ 722934 h 2733536"/>
              <a:gd name="connsiteX648" fmla="*/ 5796588 w 6004835"/>
              <a:gd name="connsiteY648" fmla="*/ 731611 h 2733536"/>
              <a:gd name="connsiteX649" fmla="*/ 5751036 w 6004835"/>
              <a:gd name="connsiteY649" fmla="*/ 837901 h 2733536"/>
              <a:gd name="connsiteX650" fmla="*/ 5798759 w 6004835"/>
              <a:gd name="connsiteY650" fmla="*/ 731611 h 2733536"/>
              <a:gd name="connsiteX651" fmla="*/ 5809604 w 6004835"/>
              <a:gd name="connsiteY651" fmla="*/ 722934 h 2733536"/>
              <a:gd name="connsiteX652" fmla="*/ 5740189 w 6004835"/>
              <a:gd name="connsiteY652" fmla="*/ 920331 h 2733536"/>
              <a:gd name="connsiteX653" fmla="*/ 5703314 w 6004835"/>
              <a:gd name="connsiteY653" fmla="*/ 939855 h 2733536"/>
              <a:gd name="connsiteX654" fmla="*/ 5695666 w 6004835"/>
              <a:gd name="connsiteY654" fmla="*/ 955153 h 2733536"/>
              <a:gd name="connsiteX655" fmla="*/ 5696807 w 6004835"/>
              <a:gd name="connsiteY655" fmla="*/ 957207 h 2733536"/>
              <a:gd name="connsiteX656" fmla="*/ 5705484 w 6004835"/>
              <a:gd name="connsiteY656" fmla="*/ 939853 h 2733536"/>
              <a:gd name="connsiteX657" fmla="*/ 5742360 w 6004835"/>
              <a:gd name="connsiteY657" fmla="*/ 920331 h 2733536"/>
              <a:gd name="connsiteX658" fmla="*/ 5716329 w 6004835"/>
              <a:gd name="connsiteY658" fmla="*/ 994085 h 2733536"/>
              <a:gd name="connsiteX659" fmla="*/ 5668606 w 6004835"/>
              <a:gd name="connsiteY659" fmla="*/ 1080853 h 2733536"/>
              <a:gd name="connsiteX660" fmla="*/ 5644746 w 6004835"/>
              <a:gd name="connsiteY660" fmla="*/ 1124237 h 2733536"/>
              <a:gd name="connsiteX661" fmla="*/ 5618715 w 6004835"/>
              <a:gd name="connsiteY661" fmla="*/ 1167622 h 2733536"/>
              <a:gd name="connsiteX662" fmla="*/ 5599191 w 6004835"/>
              <a:gd name="connsiteY662" fmla="*/ 1200159 h 2733536"/>
              <a:gd name="connsiteX663" fmla="*/ 5570993 w 6004835"/>
              <a:gd name="connsiteY663" fmla="*/ 1263067 h 2733536"/>
              <a:gd name="connsiteX664" fmla="*/ 5540624 w 6004835"/>
              <a:gd name="connsiteY664" fmla="*/ 1323805 h 2733536"/>
              <a:gd name="connsiteX665" fmla="*/ 5492901 w 6004835"/>
              <a:gd name="connsiteY665" fmla="*/ 1388881 h 2733536"/>
              <a:gd name="connsiteX666" fmla="*/ 5445178 w 6004835"/>
              <a:gd name="connsiteY666" fmla="*/ 1449619 h 2733536"/>
              <a:gd name="connsiteX667" fmla="*/ 5447166 w 6004835"/>
              <a:gd name="connsiteY667" fmla="*/ 1445524 h 2733536"/>
              <a:gd name="connsiteX668" fmla="*/ 5393115 w 6004835"/>
              <a:gd name="connsiteY668" fmla="*/ 1519034 h 2733536"/>
              <a:gd name="connsiteX669" fmla="*/ 5275977 w 6004835"/>
              <a:gd name="connsiteY669" fmla="*/ 1647019 h 2733536"/>
              <a:gd name="connsiteX670" fmla="*/ 5252917 w 6004835"/>
              <a:gd name="connsiteY670" fmla="*/ 1682500 h 2733536"/>
              <a:gd name="connsiteX671" fmla="*/ 5275977 w 6004835"/>
              <a:gd name="connsiteY671" fmla="*/ 1649187 h 2733536"/>
              <a:gd name="connsiteX672" fmla="*/ 5393115 w 6004835"/>
              <a:gd name="connsiteY672" fmla="*/ 1521202 h 2733536"/>
              <a:gd name="connsiteX673" fmla="*/ 5304178 w 6004835"/>
              <a:gd name="connsiteY673" fmla="*/ 1655693 h 2733536"/>
              <a:gd name="connsiteX674" fmla="*/ 5258353 w 6004835"/>
              <a:gd name="connsiteY674" fmla="*/ 1703689 h 2733536"/>
              <a:gd name="connsiteX675" fmla="*/ 5221566 w 6004835"/>
              <a:gd name="connsiteY675" fmla="*/ 1730731 h 2733536"/>
              <a:gd name="connsiteX676" fmla="*/ 5219578 w 6004835"/>
              <a:gd name="connsiteY676" fmla="*/ 1733787 h 2733536"/>
              <a:gd name="connsiteX677" fmla="*/ 5196579 w 6004835"/>
              <a:gd name="connsiteY677" fmla="*/ 1751480 h 2733536"/>
              <a:gd name="connsiteX678" fmla="*/ 5195718 w 6004835"/>
              <a:gd name="connsiteY678" fmla="*/ 1757647 h 2733536"/>
              <a:gd name="connsiteX679" fmla="*/ 5093764 w 6004835"/>
              <a:gd name="connsiteY679" fmla="*/ 1861769 h 2733536"/>
              <a:gd name="connsiteX680" fmla="*/ 4985303 w 6004835"/>
              <a:gd name="connsiteY680" fmla="*/ 1961553 h 2733536"/>
              <a:gd name="connsiteX681" fmla="*/ 4980288 w 6004835"/>
              <a:gd name="connsiteY681" fmla="*/ 1965192 h 2733536"/>
              <a:gd name="connsiteX682" fmla="*/ 4944089 w 6004835"/>
              <a:gd name="connsiteY682" fmla="*/ 2011444 h 2733536"/>
              <a:gd name="connsiteX683" fmla="*/ 4857321 w 6004835"/>
              <a:gd name="connsiteY683" fmla="*/ 2076520 h 2733536"/>
              <a:gd name="connsiteX684" fmla="*/ 4776225 w 6004835"/>
              <a:gd name="connsiteY684" fmla="*/ 2137342 h 2733536"/>
              <a:gd name="connsiteX685" fmla="*/ 4775934 w 6004835"/>
              <a:gd name="connsiteY685" fmla="*/ 2137695 h 2733536"/>
              <a:gd name="connsiteX686" fmla="*/ 4857321 w 6004835"/>
              <a:gd name="connsiteY686" fmla="*/ 2078691 h 2733536"/>
              <a:gd name="connsiteX687" fmla="*/ 4944089 w 6004835"/>
              <a:gd name="connsiteY687" fmla="*/ 2013614 h 2733536"/>
              <a:gd name="connsiteX688" fmla="*/ 4872505 w 6004835"/>
              <a:gd name="connsiteY688" fmla="*/ 2085197 h 2733536"/>
              <a:gd name="connsiteX689" fmla="*/ 4814208 w 6004835"/>
              <a:gd name="connsiteY689" fmla="*/ 2123159 h 2733536"/>
              <a:gd name="connsiteX690" fmla="*/ 4773879 w 6004835"/>
              <a:gd name="connsiteY690" fmla="*/ 2140191 h 2733536"/>
              <a:gd name="connsiteX691" fmla="*/ 4772721 w 6004835"/>
              <a:gd name="connsiteY691" fmla="*/ 2141599 h 2733536"/>
              <a:gd name="connsiteX692" fmla="*/ 4729336 w 6004835"/>
              <a:gd name="connsiteY692" fmla="*/ 2169797 h 2733536"/>
              <a:gd name="connsiteX693" fmla="*/ 4712989 w 6004835"/>
              <a:gd name="connsiteY693" fmla="*/ 2177374 h 2733536"/>
              <a:gd name="connsiteX694" fmla="*/ 4671855 w 6004835"/>
              <a:gd name="connsiteY694" fmla="*/ 2210743 h 2733536"/>
              <a:gd name="connsiteX695" fmla="*/ 4631723 w 6004835"/>
              <a:gd name="connsiteY695" fmla="*/ 2239212 h 2733536"/>
              <a:gd name="connsiteX696" fmla="*/ 4570985 w 6004835"/>
              <a:gd name="connsiteY696" fmla="*/ 2278258 h 2733536"/>
              <a:gd name="connsiteX697" fmla="*/ 4551463 w 6004835"/>
              <a:gd name="connsiteY697" fmla="*/ 2280428 h 2733536"/>
              <a:gd name="connsiteX698" fmla="*/ 4529764 w 6004835"/>
              <a:gd name="connsiteY698" fmla="*/ 2290073 h 2733536"/>
              <a:gd name="connsiteX699" fmla="*/ 4526391 w 6004835"/>
              <a:gd name="connsiteY699" fmla="*/ 2292635 h 2733536"/>
              <a:gd name="connsiteX700" fmla="*/ 4553631 w 6004835"/>
              <a:gd name="connsiteY700" fmla="*/ 2282597 h 2733536"/>
              <a:gd name="connsiteX701" fmla="*/ 4573155 w 6004835"/>
              <a:gd name="connsiteY701" fmla="*/ 2280428 h 2733536"/>
              <a:gd name="connsiteX702" fmla="*/ 4495063 w 6004835"/>
              <a:gd name="connsiteY702" fmla="*/ 2338996 h 2733536"/>
              <a:gd name="connsiteX703" fmla="*/ 4445170 w 6004835"/>
              <a:gd name="connsiteY703" fmla="*/ 2365029 h 2733536"/>
              <a:gd name="connsiteX704" fmla="*/ 4395280 w 6004835"/>
              <a:gd name="connsiteY704" fmla="*/ 2388889 h 2733536"/>
              <a:gd name="connsiteX705" fmla="*/ 4360040 w 6004835"/>
              <a:gd name="connsiteY705" fmla="*/ 2394175 h 2733536"/>
              <a:gd name="connsiteX706" fmla="*/ 4354064 w 6004835"/>
              <a:gd name="connsiteY706" fmla="*/ 2397566 h 2733536"/>
              <a:gd name="connsiteX707" fmla="*/ 4189203 w 6004835"/>
              <a:gd name="connsiteY707" fmla="*/ 2469149 h 2733536"/>
              <a:gd name="connsiteX708" fmla="*/ 4180798 w 6004835"/>
              <a:gd name="connsiteY708" fmla="*/ 2471059 h 2733536"/>
              <a:gd name="connsiteX709" fmla="*/ 4130636 w 6004835"/>
              <a:gd name="connsiteY709" fmla="*/ 2503856 h 2733536"/>
              <a:gd name="connsiteX710" fmla="*/ 4158834 w 6004835"/>
              <a:gd name="connsiteY710" fmla="*/ 2512533 h 2733536"/>
              <a:gd name="connsiteX711" fmla="*/ 4054713 w 6004835"/>
              <a:gd name="connsiteY711" fmla="*/ 2558088 h 2733536"/>
              <a:gd name="connsiteX712" fmla="*/ 4063390 w 6004835"/>
              <a:gd name="connsiteY712" fmla="*/ 2527719 h 2733536"/>
              <a:gd name="connsiteX713" fmla="*/ 4028682 w 6004835"/>
              <a:gd name="connsiteY713" fmla="*/ 2540734 h 2733536"/>
              <a:gd name="connsiteX714" fmla="*/ 3996145 w 6004835"/>
              <a:gd name="connsiteY714" fmla="*/ 2551579 h 2733536"/>
              <a:gd name="connsiteX715" fmla="*/ 3928899 w 6004835"/>
              <a:gd name="connsiteY715" fmla="*/ 2573271 h 2733536"/>
              <a:gd name="connsiteX716" fmla="*/ 3919914 w 6004835"/>
              <a:gd name="connsiteY716" fmla="*/ 2562487 h 2733536"/>
              <a:gd name="connsiteX717" fmla="*/ 3887682 w 6004835"/>
              <a:gd name="connsiteY717" fmla="*/ 2568932 h 2733536"/>
              <a:gd name="connsiteX718" fmla="*/ 3848637 w 6004835"/>
              <a:gd name="connsiteY718" fmla="*/ 2577609 h 2733536"/>
              <a:gd name="connsiteX719" fmla="*/ 3768377 w 6004835"/>
              <a:gd name="connsiteY719" fmla="*/ 2597133 h 2733536"/>
              <a:gd name="connsiteX720" fmla="*/ 3765731 w 6004835"/>
              <a:gd name="connsiteY720" fmla="*/ 2598363 h 2733536"/>
              <a:gd name="connsiteX721" fmla="*/ 3842130 w 6004835"/>
              <a:gd name="connsiteY721" fmla="*/ 2579777 h 2733536"/>
              <a:gd name="connsiteX722" fmla="*/ 3881176 w 6004835"/>
              <a:gd name="connsiteY722" fmla="*/ 2571101 h 2733536"/>
              <a:gd name="connsiteX723" fmla="*/ 3913713 w 6004835"/>
              <a:gd name="connsiteY723" fmla="*/ 2564594 h 2733536"/>
              <a:gd name="connsiteX724" fmla="*/ 3926728 w 6004835"/>
              <a:gd name="connsiteY724" fmla="*/ 2575439 h 2733536"/>
              <a:gd name="connsiteX725" fmla="*/ 3993975 w 6004835"/>
              <a:gd name="connsiteY725" fmla="*/ 2553747 h 2733536"/>
              <a:gd name="connsiteX726" fmla="*/ 4026512 w 6004835"/>
              <a:gd name="connsiteY726" fmla="*/ 2542902 h 2733536"/>
              <a:gd name="connsiteX727" fmla="*/ 4061219 w 6004835"/>
              <a:gd name="connsiteY727" fmla="*/ 2529887 h 2733536"/>
              <a:gd name="connsiteX728" fmla="*/ 4052542 w 6004835"/>
              <a:gd name="connsiteY728" fmla="*/ 2560256 h 2733536"/>
              <a:gd name="connsiteX729" fmla="*/ 3961436 w 6004835"/>
              <a:gd name="connsiteY729" fmla="*/ 2603640 h 2733536"/>
              <a:gd name="connsiteX730" fmla="*/ 3956970 w 6004835"/>
              <a:gd name="connsiteY730" fmla="*/ 2602390 h 2733536"/>
              <a:gd name="connsiteX731" fmla="*/ 3894191 w 6004835"/>
              <a:gd name="connsiteY731" fmla="*/ 2627500 h 2733536"/>
              <a:gd name="connsiteX732" fmla="*/ 3842130 w 6004835"/>
              <a:gd name="connsiteY732" fmla="*/ 2642686 h 2733536"/>
              <a:gd name="connsiteX733" fmla="*/ 3764038 w 6004835"/>
              <a:gd name="connsiteY733" fmla="*/ 2662207 h 2733536"/>
              <a:gd name="connsiteX734" fmla="*/ 3731772 w 6004835"/>
              <a:gd name="connsiteY734" fmla="*/ 2659497 h 2733536"/>
              <a:gd name="connsiteX735" fmla="*/ 3664284 w 6004835"/>
              <a:gd name="connsiteY735" fmla="*/ 2672628 h 2733536"/>
              <a:gd name="connsiteX736" fmla="*/ 3662084 w 6004835"/>
              <a:gd name="connsiteY736" fmla="*/ 2677393 h 2733536"/>
              <a:gd name="connsiteX737" fmla="*/ 3482041 w 6004835"/>
              <a:gd name="connsiteY737" fmla="*/ 2712100 h 2733536"/>
              <a:gd name="connsiteX738" fmla="*/ 3440825 w 6004835"/>
              <a:gd name="connsiteY738" fmla="*/ 2701253 h 2733536"/>
              <a:gd name="connsiteX739" fmla="*/ 3406117 w 6004835"/>
              <a:gd name="connsiteY739" fmla="*/ 2701253 h 2733536"/>
              <a:gd name="connsiteX740" fmla="*/ 3345379 w 6004835"/>
              <a:gd name="connsiteY740" fmla="*/ 2720777 h 2733536"/>
              <a:gd name="connsiteX741" fmla="*/ 3291150 w 6004835"/>
              <a:gd name="connsiteY741" fmla="*/ 2725116 h 2733536"/>
              <a:gd name="connsiteX742" fmla="*/ 3236919 w 6004835"/>
              <a:gd name="connsiteY742" fmla="*/ 2727283 h 2733536"/>
              <a:gd name="connsiteX743" fmla="*/ 3231027 w 6004835"/>
              <a:gd name="connsiteY743" fmla="*/ 2724760 h 2733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</a:cxnLst>
            <a:rect l="l" t="t" r="r" b="b"/>
            <a:pathLst>
              <a:path w="6004835" h="2733536">
                <a:moveTo>
                  <a:pt x="5889866" y="308613"/>
                </a:moveTo>
                <a:cubicBezTo>
                  <a:pt x="5894204" y="304275"/>
                  <a:pt x="5898543" y="299937"/>
                  <a:pt x="5902881" y="299937"/>
                </a:cubicBezTo>
                <a:lnTo>
                  <a:pt x="5903209" y="298272"/>
                </a:lnTo>
                <a:lnTo>
                  <a:pt x="5894204" y="304275"/>
                </a:lnTo>
                <a:cubicBezTo>
                  <a:pt x="5885527" y="299937"/>
                  <a:pt x="5879021" y="291260"/>
                  <a:pt x="5872512" y="284751"/>
                </a:cubicBezTo>
                <a:lnTo>
                  <a:pt x="5864801" y="275498"/>
                </a:lnTo>
                <a:lnTo>
                  <a:pt x="5864022" y="279335"/>
                </a:lnTo>
                <a:lnTo>
                  <a:pt x="5870342" y="286921"/>
                </a:lnTo>
                <a:cubicBezTo>
                  <a:pt x="5876850" y="293430"/>
                  <a:pt x="5883357" y="302107"/>
                  <a:pt x="5889866" y="308613"/>
                </a:cubicBezTo>
                <a:close/>
                <a:moveTo>
                  <a:pt x="5848652" y="620980"/>
                </a:moveTo>
                <a:cubicBezTo>
                  <a:pt x="5848652" y="618810"/>
                  <a:pt x="5850820" y="610133"/>
                  <a:pt x="5852991" y="607965"/>
                </a:cubicBezTo>
                <a:cubicBezTo>
                  <a:pt x="5855158" y="573257"/>
                  <a:pt x="5846481" y="566751"/>
                  <a:pt x="5861668" y="516858"/>
                </a:cubicBezTo>
                <a:cubicBezTo>
                  <a:pt x="5872512" y="486489"/>
                  <a:pt x="5885527" y="453952"/>
                  <a:pt x="5894204" y="421412"/>
                </a:cubicBezTo>
                <a:lnTo>
                  <a:pt x="5920235" y="406229"/>
                </a:lnTo>
                <a:lnTo>
                  <a:pt x="5920235" y="406227"/>
                </a:lnTo>
                <a:cubicBezTo>
                  <a:pt x="5939759" y="319458"/>
                  <a:pt x="5933250" y="299937"/>
                  <a:pt x="5948436" y="241367"/>
                </a:cubicBezTo>
                <a:cubicBezTo>
                  <a:pt x="5952774" y="215336"/>
                  <a:pt x="5959281" y="189306"/>
                  <a:pt x="5963619" y="163275"/>
                </a:cubicBezTo>
                <a:cubicBezTo>
                  <a:pt x="5967958" y="137245"/>
                  <a:pt x="5972296" y="109046"/>
                  <a:pt x="5976634" y="83015"/>
                </a:cubicBezTo>
                <a:cubicBezTo>
                  <a:pt x="5980973" y="56985"/>
                  <a:pt x="5983143" y="30954"/>
                  <a:pt x="5987481" y="7092"/>
                </a:cubicBezTo>
                <a:lnTo>
                  <a:pt x="5987911" y="0"/>
                </a:lnTo>
                <a:lnTo>
                  <a:pt x="6004835" y="0"/>
                </a:lnTo>
                <a:lnTo>
                  <a:pt x="6004835" y="18481"/>
                </a:lnTo>
                <a:cubicBezTo>
                  <a:pt x="6003750" y="36377"/>
                  <a:pt x="6001581" y="55900"/>
                  <a:pt x="5998327" y="80845"/>
                </a:cubicBezTo>
                <a:cubicBezTo>
                  <a:pt x="6000497" y="93860"/>
                  <a:pt x="5996158" y="115552"/>
                  <a:pt x="5991820" y="145921"/>
                </a:cubicBezTo>
                <a:cubicBezTo>
                  <a:pt x="5985311" y="174122"/>
                  <a:pt x="5978805" y="208830"/>
                  <a:pt x="5972296" y="241367"/>
                </a:cubicBezTo>
                <a:cubicBezTo>
                  <a:pt x="5970128" y="267397"/>
                  <a:pt x="5970128" y="295598"/>
                  <a:pt x="5965789" y="321629"/>
                </a:cubicBezTo>
                <a:cubicBezTo>
                  <a:pt x="5950604" y="369351"/>
                  <a:pt x="5948436" y="408397"/>
                  <a:pt x="5933250" y="469135"/>
                </a:cubicBezTo>
                <a:cubicBezTo>
                  <a:pt x="5922405" y="512519"/>
                  <a:pt x="5913728" y="555904"/>
                  <a:pt x="5902881" y="597118"/>
                </a:cubicBezTo>
                <a:cubicBezTo>
                  <a:pt x="5876850" y="623148"/>
                  <a:pt x="5879021" y="584102"/>
                  <a:pt x="5848652" y="620980"/>
                </a:cubicBezTo>
                <a:close/>
                <a:moveTo>
                  <a:pt x="239070" y="761980"/>
                </a:moveTo>
                <a:cubicBezTo>
                  <a:pt x="230393" y="759810"/>
                  <a:pt x="219546" y="738117"/>
                  <a:pt x="206531" y="712087"/>
                </a:cubicBezTo>
                <a:cubicBezTo>
                  <a:pt x="193515" y="686056"/>
                  <a:pt x="182670" y="655687"/>
                  <a:pt x="171823" y="633995"/>
                </a:cubicBezTo>
                <a:cubicBezTo>
                  <a:pt x="160978" y="605797"/>
                  <a:pt x="180500" y="683888"/>
                  <a:pt x="169655" y="655687"/>
                </a:cubicBezTo>
                <a:lnTo>
                  <a:pt x="150782" y="597186"/>
                </a:lnTo>
                <a:lnTo>
                  <a:pt x="137116" y="599288"/>
                </a:lnTo>
                <a:cubicBezTo>
                  <a:pt x="130607" y="581934"/>
                  <a:pt x="126269" y="564580"/>
                  <a:pt x="121930" y="549397"/>
                </a:cubicBezTo>
                <a:cubicBezTo>
                  <a:pt x="98070" y="525535"/>
                  <a:pt x="80716" y="475644"/>
                  <a:pt x="69869" y="430089"/>
                </a:cubicBezTo>
                <a:cubicBezTo>
                  <a:pt x="59024" y="384537"/>
                  <a:pt x="50347" y="341153"/>
                  <a:pt x="37332" y="323799"/>
                </a:cubicBezTo>
                <a:cubicBezTo>
                  <a:pt x="26485" y="284753"/>
                  <a:pt x="26485" y="243537"/>
                  <a:pt x="35162" y="234860"/>
                </a:cubicBezTo>
                <a:cubicBezTo>
                  <a:pt x="30823" y="200153"/>
                  <a:pt x="24317" y="165445"/>
                  <a:pt x="19978" y="130738"/>
                </a:cubicBezTo>
                <a:cubicBezTo>
                  <a:pt x="15640" y="96031"/>
                  <a:pt x="13469" y="61323"/>
                  <a:pt x="9131" y="26616"/>
                </a:cubicBezTo>
                <a:lnTo>
                  <a:pt x="0" y="0"/>
                </a:lnTo>
                <a:lnTo>
                  <a:pt x="34839" y="0"/>
                </a:lnTo>
                <a:lnTo>
                  <a:pt x="61192" y="115555"/>
                </a:lnTo>
                <a:cubicBezTo>
                  <a:pt x="63362" y="143753"/>
                  <a:pt x="69869" y="169784"/>
                  <a:pt x="76378" y="217507"/>
                </a:cubicBezTo>
                <a:cubicBezTo>
                  <a:pt x="87223" y="254384"/>
                  <a:pt x="98070" y="289092"/>
                  <a:pt x="108915" y="321629"/>
                </a:cubicBezTo>
                <a:cubicBezTo>
                  <a:pt x="113795" y="383451"/>
                  <a:pt x="146740" y="481879"/>
                  <a:pt x="160163" y="545532"/>
                </a:cubicBezTo>
                <a:lnTo>
                  <a:pt x="164636" y="588443"/>
                </a:lnTo>
                <a:lnTo>
                  <a:pt x="173993" y="588443"/>
                </a:lnTo>
                <a:cubicBezTo>
                  <a:pt x="197854" y="649181"/>
                  <a:pt x="213039" y="681718"/>
                  <a:pt x="221716" y="703410"/>
                </a:cubicBezTo>
                <a:cubicBezTo>
                  <a:pt x="232561" y="725102"/>
                  <a:pt x="236899" y="740288"/>
                  <a:pt x="239070" y="761980"/>
                </a:cubicBezTo>
                <a:close/>
                <a:moveTo>
                  <a:pt x="5524471" y="900866"/>
                </a:moveTo>
                <a:lnTo>
                  <a:pt x="5577500" y="807532"/>
                </a:lnTo>
                <a:lnTo>
                  <a:pt x="5578092" y="805972"/>
                </a:lnTo>
                <a:lnTo>
                  <a:pt x="5525438" y="898639"/>
                </a:lnTo>
                <a:close/>
                <a:moveTo>
                  <a:pt x="5544962" y="1319466"/>
                </a:moveTo>
                <a:lnTo>
                  <a:pt x="5575331" y="1258728"/>
                </a:lnTo>
                <a:cubicBezTo>
                  <a:pt x="5581838" y="1239207"/>
                  <a:pt x="5592685" y="1219683"/>
                  <a:pt x="5601362" y="1197991"/>
                </a:cubicBezTo>
                <a:cubicBezTo>
                  <a:pt x="5610038" y="1184975"/>
                  <a:pt x="5614377" y="1176298"/>
                  <a:pt x="5620883" y="1165453"/>
                </a:cubicBezTo>
                <a:cubicBezTo>
                  <a:pt x="5629560" y="1150268"/>
                  <a:pt x="5638237" y="1137253"/>
                  <a:pt x="5646914" y="1122069"/>
                </a:cubicBezTo>
                <a:cubicBezTo>
                  <a:pt x="5655591" y="1106884"/>
                  <a:pt x="5662099" y="1093868"/>
                  <a:pt x="5670776" y="1078685"/>
                </a:cubicBezTo>
                <a:cubicBezTo>
                  <a:pt x="5685960" y="1050484"/>
                  <a:pt x="5703314" y="1022285"/>
                  <a:pt x="5718499" y="991917"/>
                </a:cubicBezTo>
                <a:cubicBezTo>
                  <a:pt x="5711990" y="1020115"/>
                  <a:pt x="5703314" y="1046146"/>
                  <a:pt x="5690298" y="1076515"/>
                </a:cubicBezTo>
                <a:cubicBezTo>
                  <a:pt x="5677283" y="1104716"/>
                  <a:pt x="5662099" y="1135084"/>
                  <a:pt x="5640407" y="1167622"/>
                </a:cubicBezTo>
                <a:cubicBezTo>
                  <a:pt x="5623054" y="1202329"/>
                  <a:pt x="5605700" y="1234868"/>
                  <a:pt x="5590514" y="1260899"/>
                </a:cubicBezTo>
                <a:cubicBezTo>
                  <a:pt x="5573161" y="1286929"/>
                  <a:pt x="5557978" y="1306451"/>
                  <a:pt x="5544962" y="1319466"/>
                </a:cubicBezTo>
                <a:close/>
                <a:moveTo>
                  <a:pt x="5491969" y="1350769"/>
                </a:moveTo>
                <a:lnTo>
                  <a:pt x="5516761" y="1293436"/>
                </a:lnTo>
                <a:lnTo>
                  <a:pt x="5515661" y="1293907"/>
                </a:lnTo>
                <a:close/>
                <a:moveTo>
                  <a:pt x="5194333" y="1461874"/>
                </a:moveTo>
                <a:lnTo>
                  <a:pt x="5200056" y="1458296"/>
                </a:lnTo>
                <a:cubicBezTo>
                  <a:pt x="5217410" y="1434436"/>
                  <a:pt x="5234764" y="1410573"/>
                  <a:pt x="5252117" y="1386713"/>
                </a:cubicBezTo>
                <a:cubicBezTo>
                  <a:pt x="5271641" y="1356344"/>
                  <a:pt x="5291163" y="1328143"/>
                  <a:pt x="5310687" y="1297774"/>
                </a:cubicBezTo>
                <a:cubicBezTo>
                  <a:pt x="5334547" y="1269576"/>
                  <a:pt x="5356239" y="1239207"/>
                  <a:pt x="5377932" y="1208838"/>
                </a:cubicBezTo>
                <a:cubicBezTo>
                  <a:pt x="5386608" y="1193652"/>
                  <a:pt x="5397456" y="1178469"/>
                  <a:pt x="5406132" y="1161115"/>
                </a:cubicBezTo>
                <a:cubicBezTo>
                  <a:pt x="5414809" y="1143761"/>
                  <a:pt x="5425654" y="1126408"/>
                  <a:pt x="5434331" y="1109054"/>
                </a:cubicBezTo>
                <a:lnTo>
                  <a:pt x="5442366" y="1096242"/>
                </a:lnTo>
                <a:lnTo>
                  <a:pt x="5485295" y="1034233"/>
                </a:lnTo>
                <a:lnTo>
                  <a:pt x="5492901" y="1024454"/>
                </a:lnTo>
                <a:lnTo>
                  <a:pt x="5493987" y="1021677"/>
                </a:lnTo>
                <a:lnTo>
                  <a:pt x="5485295" y="1034233"/>
                </a:lnTo>
                <a:lnTo>
                  <a:pt x="5464430" y="1061060"/>
                </a:lnTo>
                <a:lnTo>
                  <a:pt x="5442366" y="1096242"/>
                </a:lnTo>
                <a:lnTo>
                  <a:pt x="5436501" y="1104713"/>
                </a:lnTo>
                <a:cubicBezTo>
                  <a:pt x="5425654" y="1122067"/>
                  <a:pt x="5416977" y="1139421"/>
                  <a:pt x="5408301" y="1156774"/>
                </a:cubicBezTo>
                <a:cubicBezTo>
                  <a:pt x="5397456" y="1174128"/>
                  <a:pt x="5388779" y="1189314"/>
                  <a:pt x="5380102" y="1204497"/>
                </a:cubicBezTo>
                <a:cubicBezTo>
                  <a:pt x="5358410" y="1234866"/>
                  <a:pt x="5336718" y="1265235"/>
                  <a:pt x="5312856" y="1293436"/>
                </a:cubicBezTo>
                <a:cubicBezTo>
                  <a:pt x="5293334" y="1323805"/>
                  <a:pt x="5275980" y="1352003"/>
                  <a:pt x="5254288" y="1382372"/>
                </a:cubicBezTo>
                <a:cubicBezTo>
                  <a:pt x="5236934" y="1406235"/>
                  <a:pt x="5219580" y="1430095"/>
                  <a:pt x="5202227" y="1453958"/>
                </a:cubicBezTo>
                <a:lnTo>
                  <a:pt x="5197886" y="1456611"/>
                </a:lnTo>
                <a:close/>
                <a:moveTo>
                  <a:pt x="1063152" y="1693288"/>
                </a:moveTo>
                <a:lnTo>
                  <a:pt x="1063368" y="1692571"/>
                </a:lnTo>
                <a:lnTo>
                  <a:pt x="1058857" y="1688057"/>
                </a:lnTo>
                <a:close/>
                <a:moveTo>
                  <a:pt x="4881181" y="1831400"/>
                </a:moveTo>
                <a:lnTo>
                  <a:pt x="4883666" y="1830829"/>
                </a:lnTo>
                <a:lnTo>
                  <a:pt x="4922398" y="1788016"/>
                </a:lnTo>
                <a:cubicBezTo>
                  <a:pt x="4931074" y="1777171"/>
                  <a:pt x="4939751" y="1766324"/>
                  <a:pt x="4957104" y="1748970"/>
                </a:cubicBezTo>
                <a:cubicBezTo>
                  <a:pt x="4959817" y="1741922"/>
                  <a:pt x="4960225" y="1738125"/>
                  <a:pt x="4958733" y="1736905"/>
                </a:cubicBezTo>
                <a:lnTo>
                  <a:pt x="4958540" y="1736973"/>
                </a:lnTo>
                <a:lnTo>
                  <a:pt x="4957104" y="1746802"/>
                </a:lnTo>
                <a:cubicBezTo>
                  <a:pt x="4939751" y="1764156"/>
                  <a:pt x="4933242" y="1775001"/>
                  <a:pt x="4922398" y="1785848"/>
                </a:cubicBezTo>
                <a:cubicBezTo>
                  <a:pt x="4913720" y="1796693"/>
                  <a:pt x="4902873" y="1809708"/>
                  <a:pt x="4881181" y="1831400"/>
                </a:cubicBezTo>
                <a:close/>
                <a:moveTo>
                  <a:pt x="928761" y="1833430"/>
                </a:moveTo>
                <a:lnTo>
                  <a:pt x="863801" y="1755477"/>
                </a:lnTo>
                <a:lnTo>
                  <a:pt x="846834" y="1736969"/>
                </a:lnTo>
                <a:close/>
                <a:moveTo>
                  <a:pt x="4790074" y="1857431"/>
                </a:moveTo>
                <a:lnTo>
                  <a:pt x="4798856" y="1851810"/>
                </a:lnTo>
                <a:lnTo>
                  <a:pt x="4805146" y="1846231"/>
                </a:lnTo>
                <a:lnTo>
                  <a:pt x="4792338" y="1855078"/>
                </a:lnTo>
                <a:close/>
                <a:moveTo>
                  <a:pt x="4760985" y="1880234"/>
                </a:moveTo>
                <a:lnTo>
                  <a:pt x="4761875" y="1879123"/>
                </a:lnTo>
                <a:lnTo>
                  <a:pt x="4758282" y="1878611"/>
                </a:lnTo>
                <a:lnTo>
                  <a:pt x="4757537" y="1879123"/>
                </a:lnTo>
                <a:lnTo>
                  <a:pt x="4757537" y="1879743"/>
                </a:lnTo>
                <a:close/>
                <a:moveTo>
                  <a:pt x="1035001" y="1943735"/>
                </a:moveTo>
                <a:lnTo>
                  <a:pt x="1023953" y="1935238"/>
                </a:lnTo>
                <a:lnTo>
                  <a:pt x="1032188" y="1942302"/>
                </a:lnTo>
                <a:close/>
                <a:moveTo>
                  <a:pt x="4766902" y="1960050"/>
                </a:moveTo>
                <a:lnTo>
                  <a:pt x="4774891" y="1959385"/>
                </a:lnTo>
                <a:lnTo>
                  <a:pt x="4831290" y="1918169"/>
                </a:lnTo>
                <a:lnTo>
                  <a:pt x="4885522" y="1874785"/>
                </a:lnTo>
                <a:cubicBezTo>
                  <a:pt x="4907214" y="1859601"/>
                  <a:pt x="4931074" y="1844416"/>
                  <a:pt x="4952766" y="1827062"/>
                </a:cubicBezTo>
                <a:cubicBezTo>
                  <a:pt x="4970120" y="1809708"/>
                  <a:pt x="4989644" y="1790187"/>
                  <a:pt x="5015674" y="1761986"/>
                </a:cubicBezTo>
                <a:cubicBezTo>
                  <a:pt x="5015674" y="1759818"/>
                  <a:pt x="5015674" y="1757647"/>
                  <a:pt x="5013504" y="1753309"/>
                </a:cubicBezTo>
                <a:cubicBezTo>
                  <a:pt x="5035196" y="1731617"/>
                  <a:pt x="5054720" y="1709925"/>
                  <a:pt x="5074242" y="1686064"/>
                </a:cubicBezTo>
                <a:cubicBezTo>
                  <a:pt x="5085089" y="1677387"/>
                  <a:pt x="5098105" y="1666540"/>
                  <a:pt x="5111120" y="1655695"/>
                </a:cubicBezTo>
                <a:cubicBezTo>
                  <a:pt x="5117627" y="1647019"/>
                  <a:pt x="5126303" y="1636171"/>
                  <a:pt x="5134980" y="1625326"/>
                </a:cubicBezTo>
                <a:cubicBezTo>
                  <a:pt x="5141489" y="1614479"/>
                  <a:pt x="5150165" y="1603634"/>
                  <a:pt x="5156672" y="1594957"/>
                </a:cubicBezTo>
                <a:cubicBezTo>
                  <a:pt x="5178364" y="1571095"/>
                  <a:pt x="5197888" y="1545064"/>
                  <a:pt x="5219580" y="1521204"/>
                </a:cubicBezTo>
                <a:cubicBezTo>
                  <a:pt x="5239102" y="1497342"/>
                  <a:pt x="5258626" y="1471311"/>
                  <a:pt x="5278148" y="1445281"/>
                </a:cubicBezTo>
                <a:cubicBezTo>
                  <a:pt x="5302010" y="1404067"/>
                  <a:pt x="5334547" y="1356344"/>
                  <a:pt x="5367087" y="1310790"/>
                </a:cubicBezTo>
                <a:cubicBezTo>
                  <a:pt x="5399624" y="1263067"/>
                  <a:pt x="5429993" y="1215344"/>
                  <a:pt x="5447346" y="1174130"/>
                </a:cubicBezTo>
                <a:cubicBezTo>
                  <a:pt x="5469039" y="1137253"/>
                  <a:pt x="5495069" y="1111222"/>
                  <a:pt x="5510255" y="1072176"/>
                </a:cubicBezTo>
                <a:cubicBezTo>
                  <a:pt x="5529776" y="1039639"/>
                  <a:pt x="5549301" y="1000593"/>
                  <a:pt x="5568822" y="968054"/>
                </a:cubicBezTo>
                <a:cubicBezTo>
                  <a:pt x="5577500" y="955039"/>
                  <a:pt x="5584008" y="942023"/>
                  <a:pt x="5590514" y="929008"/>
                </a:cubicBezTo>
                <a:cubicBezTo>
                  <a:pt x="5597024" y="915993"/>
                  <a:pt x="5601362" y="902978"/>
                  <a:pt x="5607868" y="892133"/>
                </a:cubicBezTo>
                <a:cubicBezTo>
                  <a:pt x="5618715" y="868270"/>
                  <a:pt x="5627393" y="844410"/>
                  <a:pt x="5636069" y="822718"/>
                </a:cubicBezTo>
                <a:cubicBezTo>
                  <a:pt x="5653423" y="777163"/>
                  <a:pt x="5668606" y="733779"/>
                  <a:pt x="5696807" y="690395"/>
                </a:cubicBezTo>
                <a:cubicBezTo>
                  <a:pt x="5716329" y="655687"/>
                  <a:pt x="5711990" y="629657"/>
                  <a:pt x="5720667" y="601458"/>
                </a:cubicBezTo>
                <a:cubicBezTo>
                  <a:pt x="5744530" y="542888"/>
                  <a:pt x="5759713" y="484321"/>
                  <a:pt x="5779237" y="423583"/>
                </a:cubicBezTo>
                <a:cubicBezTo>
                  <a:pt x="5770560" y="406229"/>
                  <a:pt x="5800929" y="336814"/>
                  <a:pt x="5805267" y="284753"/>
                </a:cubicBezTo>
                <a:cubicBezTo>
                  <a:pt x="5818283" y="230522"/>
                  <a:pt x="5829128" y="174122"/>
                  <a:pt x="5839975" y="117723"/>
                </a:cubicBezTo>
                <a:lnTo>
                  <a:pt x="5847800" y="88383"/>
                </a:lnTo>
                <a:lnTo>
                  <a:pt x="5842143" y="87354"/>
                </a:lnTo>
                <a:cubicBezTo>
                  <a:pt x="5844311" y="70000"/>
                  <a:pt x="5844311" y="54817"/>
                  <a:pt x="5844311" y="33125"/>
                </a:cubicBezTo>
                <a:lnTo>
                  <a:pt x="5845466" y="29082"/>
                </a:lnTo>
                <a:lnTo>
                  <a:pt x="5843951" y="29167"/>
                </a:lnTo>
                <a:lnTo>
                  <a:pt x="5841207" y="29319"/>
                </a:lnTo>
                <a:lnTo>
                  <a:pt x="5842143" y="39631"/>
                </a:lnTo>
                <a:cubicBezTo>
                  <a:pt x="5842143" y="59155"/>
                  <a:pt x="5842143" y="74339"/>
                  <a:pt x="5839975" y="93863"/>
                </a:cubicBezTo>
                <a:cubicBezTo>
                  <a:pt x="5837805" y="104708"/>
                  <a:pt x="5835636" y="113384"/>
                  <a:pt x="5831299" y="126400"/>
                </a:cubicBezTo>
                <a:cubicBezTo>
                  <a:pt x="5813944" y="154601"/>
                  <a:pt x="5796591" y="182799"/>
                  <a:pt x="5779237" y="208830"/>
                </a:cubicBezTo>
                <a:cubicBezTo>
                  <a:pt x="5774899" y="234860"/>
                  <a:pt x="5772729" y="256552"/>
                  <a:pt x="5766222" y="280415"/>
                </a:cubicBezTo>
                <a:lnTo>
                  <a:pt x="5753207" y="304275"/>
                </a:lnTo>
                <a:cubicBezTo>
                  <a:pt x="5746698" y="338982"/>
                  <a:pt x="5740191" y="371522"/>
                  <a:pt x="5731514" y="408397"/>
                </a:cubicBezTo>
                <a:cubicBezTo>
                  <a:pt x="5722837" y="436598"/>
                  <a:pt x="5716329" y="462629"/>
                  <a:pt x="5707652" y="490827"/>
                </a:cubicBezTo>
                <a:cubicBezTo>
                  <a:pt x="5698975" y="519028"/>
                  <a:pt x="5692468" y="545059"/>
                  <a:pt x="5681621" y="571089"/>
                </a:cubicBezTo>
                <a:cubicBezTo>
                  <a:pt x="5677283" y="592781"/>
                  <a:pt x="5672944" y="612303"/>
                  <a:pt x="5666438" y="633995"/>
                </a:cubicBezTo>
                <a:cubicBezTo>
                  <a:pt x="5662099" y="655687"/>
                  <a:pt x="5657761" y="677380"/>
                  <a:pt x="5649084" y="699072"/>
                </a:cubicBezTo>
                <a:lnTo>
                  <a:pt x="5662924" y="677546"/>
                </a:lnTo>
                <a:lnTo>
                  <a:pt x="5675115" y="631825"/>
                </a:lnTo>
                <a:cubicBezTo>
                  <a:pt x="5677283" y="607965"/>
                  <a:pt x="5681621" y="588441"/>
                  <a:pt x="5685960" y="566749"/>
                </a:cubicBezTo>
                <a:cubicBezTo>
                  <a:pt x="5694637" y="540718"/>
                  <a:pt x="5703314" y="512519"/>
                  <a:pt x="5711990" y="486489"/>
                </a:cubicBezTo>
                <a:cubicBezTo>
                  <a:pt x="5720667" y="458288"/>
                  <a:pt x="5727176" y="432257"/>
                  <a:pt x="5735853" y="404059"/>
                </a:cubicBezTo>
                <a:cubicBezTo>
                  <a:pt x="5744530" y="369351"/>
                  <a:pt x="5748868" y="336812"/>
                  <a:pt x="5757545" y="299937"/>
                </a:cubicBezTo>
                <a:lnTo>
                  <a:pt x="5770560" y="276074"/>
                </a:lnTo>
                <a:cubicBezTo>
                  <a:pt x="5777067" y="252214"/>
                  <a:pt x="5779237" y="230522"/>
                  <a:pt x="5783576" y="204491"/>
                </a:cubicBezTo>
                <a:cubicBezTo>
                  <a:pt x="5800929" y="176290"/>
                  <a:pt x="5818283" y="150260"/>
                  <a:pt x="5835636" y="122061"/>
                </a:cubicBezTo>
                <a:cubicBezTo>
                  <a:pt x="5824789" y="178461"/>
                  <a:pt x="5813944" y="232690"/>
                  <a:pt x="5800929" y="289089"/>
                </a:cubicBezTo>
                <a:cubicBezTo>
                  <a:pt x="5796591" y="341151"/>
                  <a:pt x="5766222" y="412736"/>
                  <a:pt x="5774899" y="427919"/>
                </a:cubicBezTo>
                <a:cubicBezTo>
                  <a:pt x="5755374" y="488657"/>
                  <a:pt x="5738021" y="547227"/>
                  <a:pt x="5716329" y="605794"/>
                </a:cubicBezTo>
                <a:lnTo>
                  <a:pt x="5704744" y="623818"/>
                </a:lnTo>
                <a:lnTo>
                  <a:pt x="5699791" y="650807"/>
                </a:lnTo>
                <a:cubicBezTo>
                  <a:pt x="5697349" y="664909"/>
                  <a:pt x="5693552" y="679550"/>
                  <a:pt x="5683792" y="696904"/>
                </a:cubicBezTo>
                <a:cubicBezTo>
                  <a:pt x="5653423" y="740288"/>
                  <a:pt x="5638237" y="783672"/>
                  <a:pt x="5623054" y="829224"/>
                </a:cubicBezTo>
                <a:cubicBezTo>
                  <a:pt x="5614377" y="850916"/>
                  <a:pt x="5605700" y="874779"/>
                  <a:pt x="5594853" y="898639"/>
                </a:cubicBezTo>
                <a:cubicBezTo>
                  <a:pt x="5590514" y="911654"/>
                  <a:pt x="5584008" y="922502"/>
                  <a:pt x="5577500" y="935517"/>
                </a:cubicBezTo>
                <a:cubicBezTo>
                  <a:pt x="5570993" y="948532"/>
                  <a:pt x="5564484" y="961547"/>
                  <a:pt x="5555807" y="974563"/>
                </a:cubicBezTo>
                <a:cubicBezTo>
                  <a:pt x="5536285" y="1009270"/>
                  <a:pt x="5516761" y="1046146"/>
                  <a:pt x="5497239" y="1078685"/>
                </a:cubicBezTo>
                <a:cubicBezTo>
                  <a:pt x="5482054" y="1117731"/>
                  <a:pt x="5456023" y="1143761"/>
                  <a:pt x="5434331" y="1180637"/>
                </a:cubicBezTo>
                <a:cubicBezTo>
                  <a:pt x="5416977" y="1221853"/>
                  <a:pt x="5386608" y="1271744"/>
                  <a:pt x="5354071" y="1317298"/>
                </a:cubicBezTo>
                <a:cubicBezTo>
                  <a:pt x="5321533" y="1362851"/>
                  <a:pt x="5288995" y="1410573"/>
                  <a:pt x="5265133" y="1451789"/>
                </a:cubicBezTo>
                <a:cubicBezTo>
                  <a:pt x="5245611" y="1477820"/>
                  <a:pt x="5226087" y="1503851"/>
                  <a:pt x="5206565" y="1527711"/>
                </a:cubicBezTo>
                <a:cubicBezTo>
                  <a:pt x="5184873" y="1551573"/>
                  <a:pt x="5165349" y="1575433"/>
                  <a:pt x="5143657" y="1601464"/>
                </a:cubicBezTo>
                <a:cubicBezTo>
                  <a:pt x="5137151" y="1612311"/>
                  <a:pt x="5128474" y="1620988"/>
                  <a:pt x="5121965" y="1631833"/>
                </a:cubicBezTo>
                <a:cubicBezTo>
                  <a:pt x="5113288" y="1642680"/>
                  <a:pt x="5106781" y="1651357"/>
                  <a:pt x="5098105" y="1662202"/>
                </a:cubicBezTo>
                <a:cubicBezTo>
                  <a:pt x="5085089" y="1673049"/>
                  <a:pt x="5072074" y="1683894"/>
                  <a:pt x="5061227" y="1692571"/>
                </a:cubicBezTo>
                <a:lnTo>
                  <a:pt x="5000915" y="1759348"/>
                </a:lnTo>
                <a:lnTo>
                  <a:pt x="5002657" y="1766324"/>
                </a:lnTo>
                <a:cubicBezTo>
                  <a:pt x="4976626" y="1794525"/>
                  <a:pt x="4959273" y="1814047"/>
                  <a:pt x="4939751" y="1831400"/>
                </a:cubicBezTo>
                <a:cubicBezTo>
                  <a:pt x="4918059" y="1846586"/>
                  <a:pt x="4894196" y="1861769"/>
                  <a:pt x="4872505" y="1879123"/>
                </a:cubicBezTo>
                <a:lnTo>
                  <a:pt x="4818275" y="1922507"/>
                </a:lnTo>
                <a:close/>
                <a:moveTo>
                  <a:pt x="1583173" y="2117115"/>
                </a:moveTo>
                <a:lnTo>
                  <a:pt x="1583979" y="2113398"/>
                </a:lnTo>
                <a:lnTo>
                  <a:pt x="1575826" y="2107629"/>
                </a:lnTo>
                <a:lnTo>
                  <a:pt x="1575847" y="2108247"/>
                </a:lnTo>
                <a:close/>
                <a:moveTo>
                  <a:pt x="1217383" y="2132920"/>
                </a:moveTo>
                <a:cubicBezTo>
                  <a:pt x="1204368" y="2124243"/>
                  <a:pt x="1191353" y="2115566"/>
                  <a:pt x="1178338" y="2106889"/>
                </a:cubicBezTo>
                <a:cubicBezTo>
                  <a:pt x="1165322" y="2098212"/>
                  <a:pt x="1154477" y="2087367"/>
                  <a:pt x="1141462" y="2078691"/>
                </a:cubicBezTo>
                <a:cubicBezTo>
                  <a:pt x="1111093" y="2052660"/>
                  <a:pt x="1078554" y="2028798"/>
                  <a:pt x="1050355" y="2002767"/>
                </a:cubicBezTo>
                <a:cubicBezTo>
                  <a:pt x="1022154" y="1976736"/>
                  <a:pt x="993956" y="1950706"/>
                  <a:pt x="965755" y="1926846"/>
                </a:cubicBezTo>
                <a:cubicBezTo>
                  <a:pt x="937556" y="1900815"/>
                  <a:pt x="913694" y="1874785"/>
                  <a:pt x="887663" y="1850922"/>
                </a:cubicBezTo>
                <a:cubicBezTo>
                  <a:pt x="874648" y="1837907"/>
                  <a:pt x="861633" y="1824892"/>
                  <a:pt x="850788" y="1814047"/>
                </a:cubicBezTo>
                <a:cubicBezTo>
                  <a:pt x="839940" y="1801031"/>
                  <a:pt x="826925" y="1788016"/>
                  <a:pt x="816080" y="1775001"/>
                </a:cubicBezTo>
                <a:cubicBezTo>
                  <a:pt x="818248" y="1770662"/>
                  <a:pt x="839940" y="1783678"/>
                  <a:pt x="829096" y="1757647"/>
                </a:cubicBezTo>
                <a:cubicBezTo>
                  <a:pt x="844279" y="1770662"/>
                  <a:pt x="859465" y="1783678"/>
                  <a:pt x="872480" y="1796693"/>
                </a:cubicBezTo>
                <a:cubicBezTo>
                  <a:pt x="889833" y="1809708"/>
                  <a:pt x="905017" y="1822724"/>
                  <a:pt x="920202" y="1833568"/>
                </a:cubicBezTo>
                <a:cubicBezTo>
                  <a:pt x="939724" y="1855261"/>
                  <a:pt x="959248" y="1874785"/>
                  <a:pt x="978770" y="1896477"/>
                </a:cubicBezTo>
                <a:lnTo>
                  <a:pt x="983748" y="1900747"/>
                </a:lnTo>
                <a:lnTo>
                  <a:pt x="920202" y="1833568"/>
                </a:lnTo>
                <a:cubicBezTo>
                  <a:pt x="905017" y="1820553"/>
                  <a:pt x="889833" y="1809708"/>
                  <a:pt x="874648" y="1796693"/>
                </a:cubicBezTo>
                <a:cubicBezTo>
                  <a:pt x="859465" y="1783678"/>
                  <a:pt x="846449" y="1770662"/>
                  <a:pt x="831264" y="1757647"/>
                </a:cubicBezTo>
                <a:cubicBezTo>
                  <a:pt x="816080" y="1738123"/>
                  <a:pt x="798727" y="1718601"/>
                  <a:pt x="783541" y="1699077"/>
                </a:cubicBezTo>
                <a:cubicBezTo>
                  <a:pt x="768358" y="1679556"/>
                  <a:pt x="753172" y="1657863"/>
                  <a:pt x="737989" y="1638339"/>
                </a:cubicBezTo>
                <a:cubicBezTo>
                  <a:pt x="744495" y="1631833"/>
                  <a:pt x="766187" y="1642678"/>
                  <a:pt x="794388" y="1675217"/>
                </a:cubicBezTo>
                <a:lnTo>
                  <a:pt x="797157" y="1678478"/>
                </a:lnTo>
                <a:lnTo>
                  <a:pt x="822858" y="1684165"/>
                </a:lnTo>
                <a:cubicBezTo>
                  <a:pt x="836144" y="1693113"/>
                  <a:pt x="854040" y="1709925"/>
                  <a:pt x="881154" y="1738123"/>
                </a:cubicBezTo>
                <a:cubicBezTo>
                  <a:pt x="909355" y="1761986"/>
                  <a:pt x="939724" y="1783678"/>
                  <a:pt x="961416" y="1803200"/>
                </a:cubicBezTo>
                <a:cubicBezTo>
                  <a:pt x="983108" y="1822724"/>
                  <a:pt x="996124" y="1840077"/>
                  <a:pt x="996124" y="1850922"/>
                </a:cubicBezTo>
                <a:cubicBezTo>
                  <a:pt x="1002630" y="1859599"/>
                  <a:pt x="1006969" y="1866108"/>
                  <a:pt x="1015645" y="1874785"/>
                </a:cubicBezTo>
                <a:cubicBezTo>
                  <a:pt x="1043846" y="1898645"/>
                  <a:pt x="1067707" y="1920337"/>
                  <a:pt x="1098076" y="1944199"/>
                </a:cubicBezTo>
                <a:cubicBezTo>
                  <a:pt x="1091569" y="1952876"/>
                  <a:pt x="1080722" y="1957215"/>
                  <a:pt x="1074215" y="1963721"/>
                </a:cubicBezTo>
                <a:lnTo>
                  <a:pt x="997449" y="1878424"/>
                </a:lnTo>
                <a:lnTo>
                  <a:pt x="993956" y="1879123"/>
                </a:lnTo>
                <a:lnTo>
                  <a:pt x="1066602" y="1959841"/>
                </a:lnTo>
                <a:lnTo>
                  <a:pt x="1074215" y="1963721"/>
                </a:lnTo>
                <a:cubicBezTo>
                  <a:pt x="1080724" y="1957215"/>
                  <a:pt x="1089401" y="1950706"/>
                  <a:pt x="1098078" y="1944199"/>
                </a:cubicBezTo>
                <a:cubicBezTo>
                  <a:pt x="1163154" y="2000599"/>
                  <a:pt x="1232569" y="2056998"/>
                  <a:pt x="1304152" y="2106889"/>
                </a:cubicBezTo>
                <a:cubicBezTo>
                  <a:pt x="1291137" y="2111228"/>
                  <a:pt x="1280292" y="2115566"/>
                  <a:pt x="1262938" y="2119904"/>
                </a:cubicBezTo>
                <a:cubicBezTo>
                  <a:pt x="1269444" y="2124243"/>
                  <a:pt x="1271615" y="2126413"/>
                  <a:pt x="1278121" y="2130752"/>
                </a:cubicBezTo>
                <a:cubicBezTo>
                  <a:pt x="1256429" y="2130752"/>
                  <a:pt x="1239076" y="2132920"/>
                  <a:pt x="1217383" y="2132920"/>
                </a:cubicBezTo>
                <a:close/>
                <a:moveTo>
                  <a:pt x="1495043" y="2280428"/>
                </a:moveTo>
                <a:cubicBezTo>
                  <a:pt x="1469012" y="2267413"/>
                  <a:pt x="1445150" y="2256566"/>
                  <a:pt x="1425628" y="2243551"/>
                </a:cubicBezTo>
                <a:cubicBezTo>
                  <a:pt x="1406104" y="2232706"/>
                  <a:pt x="1388750" y="2221859"/>
                  <a:pt x="1373567" y="2211014"/>
                </a:cubicBezTo>
                <a:cubicBezTo>
                  <a:pt x="1345366" y="2191490"/>
                  <a:pt x="1328012" y="2176306"/>
                  <a:pt x="1317167" y="2163291"/>
                </a:cubicBezTo>
                <a:cubicBezTo>
                  <a:pt x="1388750" y="2193660"/>
                  <a:pt x="1425628" y="2221859"/>
                  <a:pt x="1464674" y="2245721"/>
                </a:cubicBezTo>
                <a:cubicBezTo>
                  <a:pt x="1473350" y="2256566"/>
                  <a:pt x="1501549" y="2278258"/>
                  <a:pt x="1495043" y="2280428"/>
                </a:cubicBezTo>
                <a:close/>
                <a:moveTo>
                  <a:pt x="1861641" y="2380212"/>
                </a:moveTo>
                <a:cubicBezTo>
                  <a:pt x="1816086" y="2358520"/>
                  <a:pt x="1768363" y="2334658"/>
                  <a:pt x="1722811" y="2312965"/>
                </a:cubicBezTo>
                <a:cubicBezTo>
                  <a:pt x="1735826" y="2312965"/>
                  <a:pt x="1744503" y="2312965"/>
                  <a:pt x="1757518" y="2310797"/>
                </a:cubicBezTo>
                <a:cubicBezTo>
                  <a:pt x="1798732" y="2332490"/>
                  <a:pt x="1833440" y="2352011"/>
                  <a:pt x="1876824" y="2371535"/>
                </a:cubicBezTo>
                <a:cubicBezTo>
                  <a:pt x="1872485" y="2373703"/>
                  <a:pt x="1868147" y="2375874"/>
                  <a:pt x="1861641" y="2380212"/>
                </a:cubicBezTo>
                <a:close/>
                <a:moveTo>
                  <a:pt x="3611567" y="2391251"/>
                </a:moveTo>
                <a:lnTo>
                  <a:pt x="3772715" y="2360688"/>
                </a:lnTo>
                <a:cubicBezTo>
                  <a:pt x="3783560" y="2358518"/>
                  <a:pt x="3792237" y="2356350"/>
                  <a:pt x="3803084" y="2354179"/>
                </a:cubicBezTo>
                <a:cubicBezTo>
                  <a:pt x="3826944" y="2334658"/>
                  <a:pt x="3874667" y="2323810"/>
                  <a:pt x="3900697" y="2319472"/>
                </a:cubicBezTo>
                <a:cubicBezTo>
                  <a:pt x="3922390" y="2312965"/>
                  <a:pt x="3944082" y="2306457"/>
                  <a:pt x="3961435" y="2299950"/>
                </a:cubicBezTo>
                <a:cubicBezTo>
                  <a:pt x="3987466" y="2276088"/>
                  <a:pt x="4037359" y="2263072"/>
                  <a:pt x="4059051" y="2250057"/>
                </a:cubicBezTo>
                <a:cubicBezTo>
                  <a:pt x="4095926" y="2237042"/>
                  <a:pt x="4132804" y="2224027"/>
                  <a:pt x="4169679" y="2211011"/>
                </a:cubicBezTo>
                <a:lnTo>
                  <a:pt x="4240558" y="2183216"/>
                </a:lnTo>
                <a:lnTo>
                  <a:pt x="4271633" y="2165459"/>
                </a:lnTo>
                <a:lnTo>
                  <a:pt x="4299830" y="2156784"/>
                </a:lnTo>
                <a:lnTo>
                  <a:pt x="4338878" y="2135090"/>
                </a:lnTo>
                <a:lnTo>
                  <a:pt x="4349137" y="2127960"/>
                </a:lnTo>
                <a:lnTo>
                  <a:pt x="4375756" y="2102553"/>
                </a:lnTo>
                <a:cubicBezTo>
                  <a:pt x="4393110" y="2091706"/>
                  <a:pt x="4414801" y="2078691"/>
                  <a:pt x="4434323" y="2067846"/>
                </a:cubicBezTo>
                <a:lnTo>
                  <a:pt x="4500956" y="2035183"/>
                </a:lnTo>
                <a:lnTo>
                  <a:pt x="4525430" y="2020121"/>
                </a:lnTo>
                <a:cubicBezTo>
                  <a:pt x="4553631" y="2002767"/>
                  <a:pt x="4581830" y="1983245"/>
                  <a:pt x="4610031" y="1963721"/>
                </a:cubicBezTo>
                <a:cubicBezTo>
                  <a:pt x="4616537" y="1950706"/>
                  <a:pt x="4631723" y="1939861"/>
                  <a:pt x="4646906" y="1929014"/>
                </a:cubicBezTo>
                <a:cubicBezTo>
                  <a:pt x="4662092" y="1918169"/>
                  <a:pt x="4677275" y="1907322"/>
                  <a:pt x="4688122" y="1902983"/>
                </a:cubicBezTo>
                <a:cubicBezTo>
                  <a:pt x="4722830" y="1876953"/>
                  <a:pt x="4759705" y="1850922"/>
                  <a:pt x="4794412" y="1822724"/>
                </a:cubicBezTo>
                <a:cubicBezTo>
                  <a:pt x="4807428" y="1792355"/>
                  <a:pt x="4848644" y="1766324"/>
                  <a:pt x="4870336" y="1751138"/>
                </a:cubicBezTo>
                <a:cubicBezTo>
                  <a:pt x="4898535" y="1727278"/>
                  <a:pt x="4926735" y="1703416"/>
                  <a:pt x="4954934" y="1679556"/>
                </a:cubicBezTo>
                <a:cubicBezTo>
                  <a:pt x="5046041" y="1588449"/>
                  <a:pt x="5147995" y="1477818"/>
                  <a:pt x="5210901" y="1391049"/>
                </a:cubicBezTo>
                <a:lnTo>
                  <a:pt x="5246128" y="1331165"/>
                </a:lnTo>
                <a:lnTo>
                  <a:pt x="5247779" y="1325973"/>
                </a:lnTo>
                <a:cubicBezTo>
                  <a:pt x="5265133" y="1299942"/>
                  <a:pt x="5286825" y="1269573"/>
                  <a:pt x="5304178" y="1239204"/>
                </a:cubicBezTo>
                <a:cubicBezTo>
                  <a:pt x="5310687" y="1230528"/>
                  <a:pt x="5315026" y="1221851"/>
                  <a:pt x="5321533" y="1213174"/>
                </a:cubicBezTo>
                <a:lnTo>
                  <a:pt x="5344607" y="1181170"/>
                </a:lnTo>
                <a:lnTo>
                  <a:pt x="5351902" y="1167622"/>
                </a:lnTo>
                <a:cubicBezTo>
                  <a:pt x="5371423" y="1139421"/>
                  <a:pt x="5386608" y="1111222"/>
                  <a:pt x="5397453" y="1089530"/>
                </a:cubicBezTo>
                <a:cubicBezTo>
                  <a:pt x="5432161" y="1028792"/>
                  <a:pt x="5458192" y="968054"/>
                  <a:pt x="5486392" y="905146"/>
                </a:cubicBezTo>
                <a:cubicBezTo>
                  <a:pt x="5512423" y="842240"/>
                  <a:pt x="5540621" y="779331"/>
                  <a:pt x="5573161" y="707748"/>
                </a:cubicBezTo>
                <a:cubicBezTo>
                  <a:pt x="5576415" y="688227"/>
                  <a:pt x="5589430" y="655145"/>
                  <a:pt x="5598649" y="627486"/>
                </a:cubicBezTo>
                <a:lnTo>
                  <a:pt x="5606968" y="596090"/>
                </a:lnTo>
                <a:lnTo>
                  <a:pt x="5543685" y="768994"/>
                </a:lnTo>
                <a:cubicBezTo>
                  <a:pt x="5504169" y="862422"/>
                  <a:pt x="5459683" y="953235"/>
                  <a:pt x="5410562" y="1041106"/>
                </a:cubicBezTo>
                <a:lnTo>
                  <a:pt x="5391072" y="1071921"/>
                </a:lnTo>
                <a:lnTo>
                  <a:pt x="5390947" y="1072176"/>
                </a:lnTo>
                <a:cubicBezTo>
                  <a:pt x="5382270" y="1093868"/>
                  <a:pt x="5364916" y="1122069"/>
                  <a:pt x="5345392" y="1150268"/>
                </a:cubicBezTo>
                <a:cubicBezTo>
                  <a:pt x="5325870" y="1178469"/>
                  <a:pt x="5308517" y="1208838"/>
                  <a:pt x="5299840" y="1234868"/>
                </a:cubicBezTo>
                <a:cubicBezTo>
                  <a:pt x="5284654" y="1254390"/>
                  <a:pt x="5265133" y="1276082"/>
                  <a:pt x="5247779" y="1299945"/>
                </a:cubicBezTo>
                <a:cubicBezTo>
                  <a:pt x="5230425" y="1323805"/>
                  <a:pt x="5215240" y="1349835"/>
                  <a:pt x="5204395" y="1373698"/>
                </a:cubicBezTo>
                <a:cubicBezTo>
                  <a:pt x="5141486" y="1460466"/>
                  <a:pt x="5039535" y="1571095"/>
                  <a:pt x="4948428" y="1662202"/>
                </a:cubicBezTo>
                <a:cubicBezTo>
                  <a:pt x="4920227" y="1686064"/>
                  <a:pt x="4892029" y="1709925"/>
                  <a:pt x="4863827" y="1733787"/>
                </a:cubicBezTo>
                <a:lnTo>
                  <a:pt x="4855711" y="1739959"/>
                </a:lnTo>
                <a:lnTo>
                  <a:pt x="4852211" y="1743502"/>
                </a:lnTo>
                <a:lnTo>
                  <a:pt x="4816833" y="1772341"/>
                </a:lnTo>
                <a:lnTo>
                  <a:pt x="4787906" y="1805370"/>
                </a:lnTo>
                <a:cubicBezTo>
                  <a:pt x="4753198" y="1833571"/>
                  <a:pt x="4718491" y="1859601"/>
                  <a:pt x="4681613" y="1885632"/>
                </a:cubicBezTo>
                <a:lnTo>
                  <a:pt x="4664959" y="1896153"/>
                </a:lnTo>
                <a:lnTo>
                  <a:pt x="4619721" y="1933031"/>
                </a:lnTo>
                <a:lnTo>
                  <a:pt x="4613189" y="1937274"/>
                </a:lnTo>
                <a:lnTo>
                  <a:pt x="4603522" y="1946370"/>
                </a:lnTo>
                <a:cubicBezTo>
                  <a:pt x="4575323" y="1965892"/>
                  <a:pt x="4547122" y="1985416"/>
                  <a:pt x="4518924" y="2002769"/>
                </a:cubicBezTo>
                <a:cubicBezTo>
                  <a:pt x="4490723" y="2020123"/>
                  <a:pt x="4462525" y="2037477"/>
                  <a:pt x="4434323" y="2054830"/>
                </a:cubicBezTo>
                <a:lnTo>
                  <a:pt x="4424640" y="2059738"/>
                </a:lnTo>
                <a:lnTo>
                  <a:pt x="4367359" y="2096944"/>
                </a:lnTo>
                <a:lnTo>
                  <a:pt x="4349602" y="2105901"/>
                </a:lnTo>
                <a:lnTo>
                  <a:pt x="4332371" y="2117736"/>
                </a:lnTo>
                <a:cubicBezTo>
                  <a:pt x="4315018" y="2128584"/>
                  <a:pt x="4295494" y="2139429"/>
                  <a:pt x="4273802" y="2150276"/>
                </a:cubicBezTo>
                <a:lnTo>
                  <a:pt x="4219078" y="2171738"/>
                </a:lnTo>
                <a:lnTo>
                  <a:pt x="4097113" y="2233257"/>
                </a:lnTo>
                <a:cubicBezTo>
                  <a:pt x="4004268" y="2273872"/>
                  <a:pt x="3908778" y="2309558"/>
                  <a:pt x="3810966" y="2339980"/>
                </a:cubicBezTo>
                <a:close/>
                <a:moveTo>
                  <a:pt x="3434318" y="2432271"/>
                </a:moveTo>
                <a:cubicBezTo>
                  <a:pt x="3458180" y="2431187"/>
                  <a:pt x="3476076" y="2426849"/>
                  <a:pt x="3489904" y="2421968"/>
                </a:cubicBezTo>
                <a:lnTo>
                  <a:pt x="3508260" y="2413988"/>
                </a:lnTo>
                <a:lnTo>
                  <a:pt x="3395689" y="2431169"/>
                </a:lnTo>
                <a:close/>
                <a:moveTo>
                  <a:pt x="3115443" y="2471317"/>
                </a:moveTo>
                <a:cubicBezTo>
                  <a:pt x="3119781" y="2469149"/>
                  <a:pt x="3126290" y="2469149"/>
                  <a:pt x="3134967" y="2466978"/>
                </a:cubicBezTo>
                <a:cubicBezTo>
                  <a:pt x="3180519" y="2460472"/>
                  <a:pt x="3223903" y="2456133"/>
                  <a:pt x="3269458" y="2451795"/>
                </a:cubicBezTo>
                <a:cubicBezTo>
                  <a:pt x="3274338" y="2450711"/>
                  <a:pt x="3282339" y="2449219"/>
                  <a:pt x="3291589" y="2447491"/>
                </a:cubicBezTo>
                <a:lnTo>
                  <a:pt x="3302325" y="2445418"/>
                </a:lnTo>
                <a:lnTo>
                  <a:pt x="3269182" y="2450476"/>
                </a:lnTo>
                <a:lnTo>
                  <a:pt x="3039972" y="2462050"/>
                </a:lnTo>
                <a:close/>
                <a:moveTo>
                  <a:pt x="3566117" y="2502995"/>
                </a:moveTo>
                <a:lnTo>
                  <a:pt x="3744787" y="2463184"/>
                </a:lnTo>
                <a:lnTo>
                  <a:pt x="3919185" y="2408971"/>
                </a:lnTo>
                <a:close/>
                <a:moveTo>
                  <a:pt x="3719971" y="2526104"/>
                </a:moveTo>
                <a:lnTo>
                  <a:pt x="3722825" y="2525548"/>
                </a:lnTo>
                <a:lnTo>
                  <a:pt x="3725537" y="2524533"/>
                </a:lnTo>
                <a:close/>
                <a:moveTo>
                  <a:pt x="3245598" y="2558088"/>
                </a:moveTo>
                <a:lnTo>
                  <a:pt x="3337099" y="2535211"/>
                </a:lnTo>
                <a:lnTo>
                  <a:pt x="3338873" y="2529887"/>
                </a:lnTo>
                <a:cubicBezTo>
                  <a:pt x="3356227" y="2519042"/>
                  <a:pt x="3399611" y="2508195"/>
                  <a:pt x="3510242" y="2501688"/>
                </a:cubicBezTo>
                <a:cubicBezTo>
                  <a:pt x="3555794" y="2493011"/>
                  <a:pt x="3594840" y="2482164"/>
                  <a:pt x="3631717" y="2471319"/>
                </a:cubicBezTo>
                <a:cubicBezTo>
                  <a:pt x="3666425" y="2460472"/>
                  <a:pt x="3698962" y="2453965"/>
                  <a:pt x="3729331" y="2443118"/>
                </a:cubicBezTo>
                <a:cubicBezTo>
                  <a:pt x="3759700" y="2434441"/>
                  <a:pt x="3787901" y="2425764"/>
                  <a:pt x="3818270" y="2414920"/>
                </a:cubicBezTo>
                <a:cubicBezTo>
                  <a:pt x="3848639" y="2406243"/>
                  <a:pt x="3879008" y="2395396"/>
                  <a:pt x="3915883" y="2384551"/>
                </a:cubicBezTo>
                <a:cubicBezTo>
                  <a:pt x="3941914" y="2380212"/>
                  <a:pt x="3967944" y="2378042"/>
                  <a:pt x="3991807" y="2371535"/>
                </a:cubicBezTo>
                <a:lnTo>
                  <a:pt x="3940410" y="2402373"/>
                </a:lnTo>
                <a:lnTo>
                  <a:pt x="3941914" y="2401904"/>
                </a:lnTo>
                <a:cubicBezTo>
                  <a:pt x="3959267" y="2391057"/>
                  <a:pt x="3980959" y="2378042"/>
                  <a:pt x="3996145" y="2369365"/>
                </a:cubicBezTo>
                <a:cubicBezTo>
                  <a:pt x="4006990" y="2365027"/>
                  <a:pt x="4015667" y="2362858"/>
                  <a:pt x="4026514" y="2358520"/>
                </a:cubicBezTo>
                <a:lnTo>
                  <a:pt x="4028536" y="2357960"/>
                </a:lnTo>
                <a:lnTo>
                  <a:pt x="4041697" y="2343334"/>
                </a:lnTo>
                <a:cubicBezTo>
                  <a:pt x="4065560" y="2334658"/>
                  <a:pt x="4089420" y="2325981"/>
                  <a:pt x="4113282" y="2317304"/>
                </a:cubicBezTo>
                <a:cubicBezTo>
                  <a:pt x="4137142" y="2306459"/>
                  <a:pt x="4161005" y="2297782"/>
                  <a:pt x="4182697" y="2289105"/>
                </a:cubicBezTo>
                <a:cubicBezTo>
                  <a:pt x="4184865" y="2280428"/>
                  <a:pt x="4206558" y="2271752"/>
                  <a:pt x="4230420" y="2260904"/>
                </a:cubicBezTo>
                <a:cubicBezTo>
                  <a:pt x="4254280" y="2250059"/>
                  <a:pt x="4280310" y="2239212"/>
                  <a:pt x="4293326" y="2228367"/>
                </a:cubicBezTo>
                <a:cubicBezTo>
                  <a:pt x="4310679" y="2221859"/>
                  <a:pt x="4328033" y="2215352"/>
                  <a:pt x="4345387" y="2206675"/>
                </a:cubicBezTo>
                <a:lnTo>
                  <a:pt x="4381087" y="2191155"/>
                </a:lnTo>
                <a:lnTo>
                  <a:pt x="4399618" y="2178474"/>
                </a:lnTo>
                <a:cubicBezTo>
                  <a:pt x="4429987" y="2158953"/>
                  <a:pt x="4462525" y="2141599"/>
                  <a:pt x="4490725" y="2124245"/>
                </a:cubicBezTo>
                <a:cubicBezTo>
                  <a:pt x="4525432" y="2111230"/>
                  <a:pt x="4570985" y="2085199"/>
                  <a:pt x="4618708" y="2054830"/>
                </a:cubicBezTo>
                <a:lnTo>
                  <a:pt x="4743722" y="1965236"/>
                </a:lnTo>
                <a:lnTo>
                  <a:pt x="4735845" y="1965892"/>
                </a:lnTo>
                <a:cubicBezTo>
                  <a:pt x="4698967" y="1996261"/>
                  <a:pt x="4651244" y="2028800"/>
                  <a:pt x="4605692" y="2059169"/>
                </a:cubicBezTo>
                <a:cubicBezTo>
                  <a:pt x="4560137" y="2089538"/>
                  <a:pt x="4512415" y="2113398"/>
                  <a:pt x="4477707" y="2128584"/>
                </a:cubicBezTo>
                <a:cubicBezTo>
                  <a:pt x="4449509" y="2145937"/>
                  <a:pt x="4419140" y="2163291"/>
                  <a:pt x="4386601" y="2182813"/>
                </a:cubicBezTo>
                <a:cubicBezTo>
                  <a:pt x="4369247" y="2189322"/>
                  <a:pt x="4354064" y="2197998"/>
                  <a:pt x="4336710" y="2204505"/>
                </a:cubicBezTo>
                <a:cubicBezTo>
                  <a:pt x="4319356" y="2211014"/>
                  <a:pt x="4302002" y="2217520"/>
                  <a:pt x="4284649" y="2226197"/>
                </a:cubicBezTo>
                <a:cubicBezTo>
                  <a:pt x="4271633" y="2237044"/>
                  <a:pt x="4245603" y="2247889"/>
                  <a:pt x="4221740" y="2258736"/>
                </a:cubicBezTo>
                <a:cubicBezTo>
                  <a:pt x="4197881" y="2269581"/>
                  <a:pt x="4176188" y="2278258"/>
                  <a:pt x="4174018" y="2286935"/>
                </a:cubicBezTo>
                <a:cubicBezTo>
                  <a:pt x="4152326" y="2295612"/>
                  <a:pt x="4128465" y="2306459"/>
                  <a:pt x="4104603" y="2315136"/>
                </a:cubicBezTo>
                <a:cubicBezTo>
                  <a:pt x="4080743" y="2325981"/>
                  <a:pt x="4056881" y="2332490"/>
                  <a:pt x="4033020" y="2341166"/>
                </a:cubicBezTo>
                <a:cubicBezTo>
                  <a:pt x="4028682" y="2345505"/>
                  <a:pt x="4020005" y="2354182"/>
                  <a:pt x="4013496" y="2360688"/>
                </a:cubicBezTo>
                <a:cubicBezTo>
                  <a:pt x="4002651" y="2365027"/>
                  <a:pt x="3993975" y="2367197"/>
                  <a:pt x="3983127" y="2371535"/>
                </a:cubicBezTo>
                <a:cubicBezTo>
                  <a:pt x="3957097" y="2378042"/>
                  <a:pt x="3931066" y="2380212"/>
                  <a:pt x="3907206" y="2384551"/>
                </a:cubicBezTo>
                <a:cubicBezTo>
                  <a:pt x="3872499" y="2395396"/>
                  <a:pt x="3839959" y="2406243"/>
                  <a:pt x="3809590" y="2414920"/>
                </a:cubicBezTo>
                <a:cubicBezTo>
                  <a:pt x="3779222" y="2423596"/>
                  <a:pt x="3748853" y="2432273"/>
                  <a:pt x="3720654" y="2443118"/>
                </a:cubicBezTo>
                <a:cubicBezTo>
                  <a:pt x="3690285" y="2453965"/>
                  <a:pt x="3657746" y="2460472"/>
                  <a:pt x="3623038" y="2471319"/>
                </a:cubicBezTo>
                <a:cubicBezTo>
                  <a:pt x="3588331" y="2482164"/>
                  <a:pt x="3549285" y="2493011"/>
                  <a:pt x="3501563" y="2501688"/>
                </a:cubicBezTo>
                <a:cubicBezTo>
                  <a:pt x="3388764" y="2508195"/>
                  <a:pt x="3347550" y="2521210"/>
                  <a:pt x="3330196" y="2529887"/>
                </a:cubicBezTo>
                <a:cubicBezTo>
                  <a:pt x="3328026" y="2532057"/>
                  <a:pt x="3328026" y="2534225"/>
                  <a:pt x="3325858" y="2536395"/>
                </a:cubicBezTo>
                <a:lnTo>
                  <a:pt x="3243464" y="2556994"/>
                </a:lnTo>
                <a:close/>
                <a:moveTo>
                  <a:pt x="2174005" y="2581948"/>
                </a:moveTo>
                <a:cubicBezTo>
                  <a:pt x="2163160" y="2579777"/>
                  <a:pt x="2150145" y="2577609"/>
                  <a:pt x="2139297" y="2575439"/>
                </a:cubicBezTo>
                <a:cubicBezTo>
                  <a:pt x="2098084" y="2562424"/>
                  <a:pt x="2056867" y="2545070"/>
                  <a:pt x="2015653" y="2529887"/>
                </a:cubicBezTo>
                <a:lnTo>
                  <a:pt x="1954915" y="2506024"/>
                </a:lnTo>
                <a:cubicBezTo>
                  <a:pt x="1935391" y="2497347"/>
                  <a:pt x="1913699" y="2488671"/>
                  <a:pt x="1894178" y="2479994"/>
                </a:cubicBezTo>
                <a:cubicBezTo>
                  <a:pt x="1865977" y="2471317"/>
                  <a:pt x="1839946" y="2460472"/>
                  <a:pt x="1813916" y="2451795"/>
                </a:cubicBezTo>
                <a:cubicBezTo>
                  <a:pt x="1790055" y="2440948"/>
                  <a:pt x="1766193" y="2432271"/>
                  <a:pt x="1744501" y="2421426"/>
                </a:cubicBezTo>
                <a:cubicBezTo>
                  <a:pt x="1722809" y="2412749"/>
                  <a:pt x="1705455" y="2401902"/>
                  <a:pt x="1690272" y="2393225"/>
                </a:cubicBezTo>
                <a:cubicBezTo>
                  <a:pt x="1675086" y="2382380"/>
                  <a:pt x="1664241" y="2373703"/>
                  <a:pt x="1655564" y="2365027"/>
                </a:cubicBezTo>
                <a:cubicBezTo>
                  <a:pt x="1770531" y="2406240"/>
                  <a:pt x="1844285" y="2443118"/>
                  <a:pt x="1905022" y="2471317"/>
                </a:cubicBezTo>
                <a:cubicBezTo>
                  <a:pt x="1933223" y="2482164"/>
                  <a:pt x="1963592" y="2490841"/>
                  <a:pt x="1993961" y="2499518"/>
                </a:cubicBezTo>
                <a:cubicBezTo>
                  <a:pt x="2017822" y="2508195"/>
                  <a:pt x="2039514" y="2514701"/>
                  <a:pt x="2061206" y="2523378"/>
                </a:cubicBezTo>
                <a:cubicBezTo>
                  <a:pt x="2082898" y="2532055"/>
                  <a:pt x="2104590" y="2538564"/>
                  <a:pt x="2128453" y="2545070"/>
                </a:cubicBezTo>
                <a:cubicBezTo>
                  <a:pt x="2150145" y="2553747"/>
                  <a:pt x="2169666" y="2562424"/>
                  <a:pt x="2187020" y="2571101"/>
                </a:cubicBezTo>
                <a:cubicBezTo>
                  <a:pt x="2182682" y="2573271"/>
                  <a:pt x="2178343" y="2577609"/>
                  <a:pt x="2174005" y="2581948"/>
                </a:cubicBezTo>
                <a:close/>
                <a:moveTo>
                  <a:pt x="3260781" y="2586286"/>
                </a:moveTo>
                <a:cubicBezTo>
                  <a:pt x="3260781" y="2579777"/>
                  <a:pt x="3256443" y="2575439"/>
                  <a:pt x="3254275" y="2568932"/>
                </a:cubicBezTo>
                <a:cubicBezTo>
                  <a:pt x="3284644" y="2568932"/>
                  <a:pt x="3312842" y="2564594"/>
                  <a:pt x="3349720" y="2560256"/>
                </a:cubicBezTo>
                <a:cubicBezTo>
                  <a:pt x="3384427" y="2555917"/>
                  <a:pt x="3427812" y="2553747"/>
                  <a:pt x="3488550" y="2547240"/>
                </a:cubicBezTo>
                <a:cubicBezTo>
                  <a:pt x="3453842" y="2555917"/>
                  <a:pt x="3429980" y="2564594"/>
                  <a:pt x="3397443" y="2568932"/>
                </a:cubicBezTo>
                <a:cubicBezTo>
                  <a:pt x="3364903" y="2573271"/>
                  <a:pt x="3325858" y="2579777"/>
                  <a:pt x="3260781" y="2586286"/>
                </a:cubicBezTo>
                <a:close/>
                <a:moveTo>
                  <a:pt x="3076397" y="2696917"/>
                </a:moveTo>
                <a:cubicBezTo>
                  <a:pt x="3056875" y="2696917"/>
                  <a:pt x="3043860" y="2696917"/>
                  <a:pt x="3024336" y="2696917"/>
                </a:cubicBezTo>
                <a:cubicBezTo>
                  <a:pt x="3002644" y="2694747"/>
                  <a:pt x="2978784" y="2694747"/>
                  <a:pt x="2957092" y="2692578"/>
                </a:cubicBezTo>
                <a:cubicBezTo>
                  <a:pt x="2907199" y="2690408"/>
                  <a:pt x="2859476" y="2690408"/>
                  <a:pt x="2811753" y="2688240"/>
                </a:cubicBezTo>
                <a:cubicBezTo>
                  <a:pt x="2777046" y="2686069"/>
                  <a:pt x="2740170" y="2683901"/>
                  <a:pt x="2703293" y="2679563"/>
                </a:cubicBezTo>
                <a:cubicBezTo>
                  <a:pt x="2672924" y="2677393"/>
                  <a:pt x="2640387" y="2670887"/>
                  <a:pt x="2607847" y="2666548"/>
                </a:cubicBezTo>
                <a:cubicBezTo>
                  <a:pt x="2575310" y="2662210"/>
                  <a:pt x="2544941" y="2657871"/>
                  <a:pt x="2512402" y="2651363"/>
                </a:cubicBezTo>
                <a:cubicBezTo>
                  <a:pt x="2464679" y="2642686"/>
                  <a:pt x="2412618" y="2638347"/>
                  <a:pt x="2367066" y="2629670"/>
                </a:cubicBezTo>
                <a:cubicBezTo>
                  <a:pt x="2321511" y="2618825"/>
                  <a:pt x="2280297" y="2607978"/>
                  <a:pt x="2254267" y="2592795"/>
                </a:cubicBezTo>
                <a:lnTo>
                  <a:pt x="2255572" y="2591848"/>
                </a:lnTo>
                <a:lnTo>
                  <a:pt x="2189190" y="2571103"/>
                </a:lnTo>
                <a:cubicBezTo>
                  <a:pt x="2171837" y="2562424"/>
                  <a:pt x="2152313" y="2553749"/>
                  <a:pt x="2130621" y="2545072"/>
                </a:cubicBezTo>
                <a:cubicBezTo>
                  <a:pt x="2106760" y="2538564"/>
                  <a:pt x="2085068" y="2532057"/>
                  <a:pt x="2063376" y="2523380"/>
                </a:cubicBezTo>
                <a:cubicBezTo>
                  <a:pt x="2039514" y="2514703"/>
                  <a:pt x="2017822" y="2508195"/>
                  <a:pt x="1993961" y="2499518"/>
                </a:cubicBezTo>
                <a:cubicBezTo>
                  <a:pt x="1996132" y="2490841"/>
                  <a:pt x="2005351" y="2488673"/>
                  <a:pt x="2025414" y="2491925"/>
                </a:cubicBezTo>
                <a:cubicBezTo>
                  <a:pt x="2045480" y="2495179"/>
                  <a:pt x="2076391" y="2503856"/>
                  <a:pt x="2121944" y="2516871"/>
                </a:cubicBezTo>
                <a:cubicBezTo>
                  <a:pt x="2134959" y="2519039"/>
                  <a:pt x="2150145" y="2519039"/>
                  <a:pt x="2163160" y="2519039"/>
                </a:cubicBezTo>
                <a:cubicBezTo>
                  <a:pt x="2202206" y="2538564"/>
                  <a:pt x="2239081" y="2558088"/>
                  <a:pt x="2278127" y="2575441"/>
                </a:cubicBezTo>
                <a:cubicBezTo>
                  <a:pt x="2293313" y="2577609"/>
                  <a:pt x="2312834" y="2581948"/>
                  <a:pt x="2330188" y="2586286"/>
                </a:cubicBezTo>
                <a:lnTo>
                  <a:pt x="2333445" y="2587372"/>
                </a:lnTo>
                <a:lnTo>
                  <a:pt x="2345374" y="2575441"/>
                </a:lnTo>
                <a:cubicBezTo>
                  <a:pt x="2360557" y="2579780"/>
                  <a:pt x="2375743" y="2584118"/>
                  <a:pt x="2390926" y="2588457"/>
                </a:cubicBezTo>
                <a:cubicBezTo>
                  <a:pt x="2406112" y="2592795"/>
                  <a:pt x="2421295" y="2594963"/>
                  <a:pt x="2436481" y="2599301"/>
                </a:cubicBezTo>
                <a:lnTo>
                  <a:pt x="2526239" y="2620176"/>
                </a:lnTo>
                <a:lnTo>
                  <a:pt x="2527588" y="2618825"/>
                </a:lnTo>
                <a:cubicBezTo>
                  <a:pt x="2560125" y="2623164"/>
                  <a:pt x="2597002" y="2629670"/>
                  <a:pt x="2631710" y="2636179"/>
                </a:cubicBezTo>
                <a:cubicBezTo>
                  <a:pt x="2646893" y="2638347"/>
                  <a:pt x="2664247" y="2640518"/>
                  <a:pt x="2681600" y="2644856"/>
                </a:cubicBezTo>
                <a:cubicBezTo>
                  <a:pt x="2698954" y="2647024"/>
                  <a:pt x="2716308" y="2649194"/>
                  <a:pt x="2731493" y="2649194"/>
                </a:cubicBezTo>
                <a:cubicBezTo>
                  <a:pt x="2761862" y="2649194"/>
                  <a:pt x="2794399" y="2651363"/>
                  <a:pt x="2833445" y="2653533"/>
                </a:cubicBezTo>
                <a:cubicBezTo>
                  <a:pt x="2872491" y="2653533"/>
                  <a:pt x="2918046" y="2655701"/>
                  <a:pt x="2972275" y="2651363"/>
                </a:cubicBezTo>
                <a:lnTo>
                  <a:pt x="2978301" y="2651363"/>
                </a:lnTo>
                <a:lnTo>
                  <a:pt x="2991799" y="2643770"/>
                </a:lnTo>
                <a:cubicBezTo>
                  <a:pt x="3001018" y="2640518"/>
                  <a:pt x="3012407" y="2637263"/>
                  <a:pt x="3022168" y="2634009"/>
                </a:cubicBezTo>
                <a:cubicBezTo>
                  <a:pt x="3033015" y="2634009"/>
                  <a:pt x="3043860" y="2633467"/>
                  <a:pt x="3053079" y="2633467"/>
                </a:cubicBezTo>
                <a:cubicBezTo>
                  <a:pt x="3062298" y="2633467"/>
                  <a:pt x="3069891" y="2634009"/>
                  <a:pt x="3074229" y="2636177"/>
                </a:cubicBezTo>
                <a:lnTo>
                  <a:pt x="3079922" y="2651363"/>
                </a:lnTo>
                <a:lnTo>
                  <a:pt x="3128458" y="2651363"/>
                </a:lnTo>
                <a:cubicBezTo>
                  <a:pt x="3124120" y="2657871"/>
                  <a:pt x="3117613" y="2666548"/>
                  <a:pt x="3113275" y="2673055"/>
                </a:cubicBezTo>
                <a:cubicBezTo>
                  <a:pt x="3111104" y="2675225"/>
                  <a:pt x="3108936" y="2677393"/>
                  <a:pt x="3104598" y="2683901"/>
                </a:cubicBezTo>
                <a:cubicBezTo>
                  <a:pt x="3098089" y="2688240"/>
                  <a:pt x="3087244" y="2692578"/>
                  <a:pt x="3076397" y="2696917"/>
                </a:cubicBezTo>
                <a:close/>
                <a:moveTo>
                  <a:pt x="3227761" y="2717163"/>
                </a:moveTo>
                <a:lnTo>
                  <a:pt x="3254252" y="2701267"/>
                </a:lnTo>
                <a:lnTo>
                  <a:pt x="3226074" y="2716438"/>
                </a:lnTo>
                <a:close/>
                <a:moveTo>
                  <a:pt x="3181606" y="2733521"/>
                </a:moveTo>
                <a:cubicBezTo>
                  <a:pt x="3163710" y="2733792"/>
                  <a:pt x="3145814" y="2730538"/>
                  <a:pt x="3121952" y="2722945"/>
                </a:cubicBezTo>
                <a:cubicBezTo>
                  <a:pt x="3121952" y="2722945"/>
                  <a:pt x="3124122" y="2720777"/>
                  <a:pt x="3124122" y="2720777"/>
                </a:cubicBezTo>
                <a:cubicBezTo>
                  <a:pt x="3128460" y="2716438"/>
                  <a:pt x="3130628" y="2712100"/>
                  <a:pt x="3134967" y="2705591"/>
                </a:cubicBezTo>
                <a:cubicBezTo>
                  <a:pt x="3117613" y="2703423"/>
                  <a:pt x="3100260" y="2701253"/>
                  <a:pt x="3085076" y="2699085"/>
                </a:cubicBezTo>
                <a:cubicBezTo>
                  <a:pt x="3091583" y="2694747"/>
                  <a:pt x="3102430" y="2690408"/>
                  <a:pt x="3108936" y="2686069"/>
                </a:cubicBezTo>
                <a:cubicBezTo>
                  <a:pt x="3132799" y="2686069"/>
                  <a:pt x="3156659" y="2686069"/>
                  <a:pt x="3180522" y="2683899"/>
                </a:cubicBezTo>
                <a:cubicBezTo>
                  <a:pt x="3204382" y="2681731"/>
                  <a:pt x="3226074" y="2681731"/>
                  <a:pt x="3249936" y="2681731"/>
                </a:cubicBezTo>
                <a:lnTo>
                  <a:pt x="3349718" y="2683899"/>
                </a:lnTo>
                <a:lnTo>
                  <a:pt x="3419133" y="2677393"/>
                </a:lnTo>
                <a:cubicBezTo>
                  <a:pt x="3464687" y="2668716"/>
                  <a:pt x="3508071" y="2657869"/>
                  <a:pt x="3549285" y="2649192"/>
                </a:cubicBezTo>
                <a:cubicBezTo>
                  <a:pt x="3586163" y="2638347"/>
                  <a:pt x="3612194" y="2634009"/>
                  <a:pt x="3636054" y="2629670"/>
                </a:cubicBezTo>
                <a:cubicBezTo>
                  <a:pt x="3659916" y="2627500"/>
                  <a:pt x="3681608" y="2627500"/>
                  <a:pt x="3701130" y="2627500"/>
                </a:cubicBezTo>
                <a:lnTo>
                  <a:pt x="3705658" y="2625398"/>
                </a:lnTo>
                <a:lnTo>
                  <a:pt x="3642563" y="2627502"/>
                </a:lnTo>
                <a:cubicBezTo>
                  <a:pt x="3618700" y="2629670"/>
                  <a:pt x="3590501" y="2636179"/>
                  <a:pt x="3555794" y="2647024"/>
                </a:cubicBezTo>
                <a:cubicBezTo>
                  <a:pt x="3514578" y="2655701"/>
                  <a:pt x="3471194" y="2666548"/>
                  <a:pt x="3425641" y="2675225"/>
                </a:cubicBezTo>
                <a:cubicBezTo>
                  <a:pt x="3403949" y="2677393"/>
                  <a:pt x="3382257" y="2679563"/>
                  <a:pt x="3356227" y="2681731"/>
                </a:cubicBezTo>
                <a:cubicBezTo>
                  <a:pt x="3325858" y="2681731"/>
                  <a:pt x="3291150" y="2681731"/>
                  <a:pt x="3256443" y="2679563"/>
                </a:cubicBezTo>
                <a:cubicBezTo>
                  <a:pt x="3234751" y="2679563"/>
                  <a:pt x="3210888" y="2681731"/>
                  <a:pt x="3187028" y="2681731"/>
                </a:cubicBezTo>
                <a:cubicBezTo>
                  <a:pt x="3163166" y="2683901"/>
                  <a:pt x="3139305" y="2683901"/>
                  <a:pt x="3115443" y="2683901"/>
                </a:cubicBezTo>
                <a:cubicBezTo>
                  <a:pt x="3113275" y="2679563"/>
                  <a:pt x="3115443" y="2677393"/>
                  <a:pt x="3117613" y="2675225"/>
                </a:cubicBezTo>
                <a:cubicBezTo>
                  <a:pt x="3121952" y="2668716"/>
                  <a:pt x="3128458" y="2662210"/>
                  <a:pt x="3132797" y="2653533"/>
                </a:cubicBezTo>
                <a:cubicBezTo>
                  <a:pt x="3345379" y="2644856"/>
                  <a:pt x="3586163" y="2603640"/>
                  <a:pt x="3800914" y="2542902"/>
                </a:cubicBezTo>
                <a:cubicBezTo>
                  <a:pt x="3959268" y="2497350"/>
                  <a:pt x="4108941" y="2443118"/>
                  <a:pt x="4254280" y="2371535"/>
                </a:cubicBezTo>
                <a:cubicBezTo>
                  <a:pt x="4288987" y="2352011"/>
                  <a:pt x="4330201" y="2330319"/>
                  <a:pt x="4373586" y="2308627"/>
                </a:cubicBezTo>
                <a:cubicBezTo>
                  <a:pt x="4395277" y="2297782"/>
                  <a:pt x="4419140" y="2286935"/>
                  <a:pt x="4440832" y="2273920"/>
                </a:cubicBezTo>
                <a:cubicBezTo>
                  <a:pt x="4462525" y="2260904"/>
                  <a:pt x="4486384" y="2250059"/>
                  <a:pt x="4510247" y="2237044"/>
                </a:cubicBezTo>
                <a:cubicBezTo>
                  <a:pt x="4555799" y="2211014"/>
                  <a:pt x="4599183" y="2184983"/>
                  <a:pt x="4640399" y="2158953"/>
                </a:cubicBezTo>
                <a:cubicBezTo>
                  <a:pt x="4681613" y="2130752"/>
                  <a:pt x="4716321" y="2104721"/>
                  <a:pt x="4744522" y="2078691"/>
                </a:cubicBezTo>
                <a:cubicBezTo>
                  <a:pt x="4809598" y="2030968"/>
                  <a:pt x="4874674" y="1983245"/>
                  <a:pt x="4939751" y="1926846"/>
                </a:cubicBezTo>
                <a:cubicBezTo>
                  <a:pt x="4957104" y="1911662"/>
                  <a:pt x="4976626" y="1898647"/>
                  <a:pt x="4993980" y="1883461"/>
                </a:cubicBezTo>
                <a:cubicBezTo>
                  <a:pt x="5011334" y="1868278"/>
                  <a:pt x="5028688" y="1853093"/>
                  <a:pt x="5046041" y="1837909"/>
                </a:cubicBezTo>
                <a:cubicBezTo>
                  <a:pt x="5074242" y="1814047"/>
                  <a:pt x="5098102" y="1792355"/>
                  <a:pt x="5124133" y="1766324"/>
                </a:cubicBezTo>
                <a:cubicBezTo>
                  <a:pt x="5134980" y="1746802"/>
                  <a:pt x="5147995" y="1729449"/>
                  <a:pt x="5156672" y="1712095"/>
                </a:cubicBezTo>
                <a:lnTo>
                  <a:pt x="5203411" y="1669250"/>
                </a:lnTo>
                <a:lnTo>
                  <a:pt x="5203787" y="1666559"/>
                </a:lnTo>
                <a:lnTo>
                  <a:pt x="5158842" y="1707756"/>
                </a:lnTo>
                <a:cubicBezTo>
                  <a:pt x="5150165" y="1725110"/>
                  <a:pt x="5137151" y="1742464"/>
                  <a:pt x="5126303" y="1761986"/>
                </a:cubicBezTo>
                <a:cubicBezTo>
                  <a:pt x="5100272" y="1788016"/>
                  <a:pt x="5076412" y="1809708"/>
                  <a:pt x="5048212" y="1833571"/>
                </a:cubicBezTo>
                <a:cubicBezTo>
                  <a:pt x="5030858" y="1848754"/>
                  <a:pt x="5013504" y="1863940"/>
                  <a:pt x="4996150" y="1879123"/>
                </a:cubicBezTo>
                <a:cubicBezTo>
                  <a:pt x="4978797" y="1894309"/>
                  <a:pt x="4961443" y="1907324"/>
                  <a:pt x="4941922" y="1922507"/>
                </a:cubicBezTo>
                <a:cubicBezTo>
                  <a:pt x="4876845" y="1976739"/>
                  <a:pt x="4813937" y="2026629"/>
                  <a:pt x="4746692" y="2074352"/>
                </a:cubicBezTo>
                <a:cubicBezTo>
                  <a:pt x="4718491" y="2100383"/>
                  <a:pt x="4681616" y="2128584"/>
                  <a:pt x="4642570" y="2154614"/>
                </a:cubicBezTo>
                <a:cubicBezTo>
                  <a:pt x="4601354" y="2180645"/>
                  <a:pt x="4557970" y="2208843"/>
                  <a:pt x="4512418" y="2232706"/>
                </a:cubicBezTo>
                <a:cubicBezTo>
                  <a:pt x="4488555" y="2245721"/>
                  <a:pt x="4466863" y="2256566"/>
                  <a:pt x="4443003" y="2269581"/>
                </a:cubicBezTo>
                <a:cubicBezTo>
                  <a:pt x="4421310" y="2282597"/>
                  <a:pt x="4397448" y="2293444"/>
                  <a:pt x="4375756" y="2304289"/>
                </a:cubicBezTo>
                <a:cubicBezTo>
                  <a:pt x="4332371" y="2325981"/>
                  <a:pt x="4291157" y="2347673"/>
                  <a:pt x="4256451" y="2367197"/>
                </a:cubicBezTo>
                <a:cubicBezTo>
                  <a:pt x="4111112" y="2436612"/>
                  <a:pt x="3961438" y="2490841"/>
                  <a:pt x="3803084" y="2538564"/>
                </a:cubicBezTo>
                <a:cubicBezTo>
                  <a:pt x="3588333" y="2599301"/>
                  <a:pt x="3347550" y="2640518"/>
                  <a:pt x="3134967" y="2649194"/>
                </a:cubicBezTo>
                <a:cubicBezTo>
                  <a:pt x="3117613" y="2649194"/>
                  <a:pt x="3098091" y="2649194"/>
                  <a:pt x="3085076" y="2649194"/>
                </a:cubicBezTo>
                <a:cubicBezTo>
                  <a:pt x="3082906" y="2642686"/>
                  <a:pt x="3078567" y="2638347"/>
                  <a:pt x="3078567" y="2631841"/>
                </a:cubicBezTo>
                <a:cubicBezTo>
                  <a:pt x="3069891" y="2627502"/>
                  <a:pt x="3048198" y="2629670"/>
                  <a:pt x="3026506" y="2629670"/>
                </a:cubicBezTo>
                <a:cubicBezTo>
                  <a:pt x="3006985" y="2636179"/>
                  <a:pt x="2980954" y="2642686"/>
                  <a:pt x="2978784" y="2649194"/>
                </a:cubicBezTo>
                <a:cubicBezTo>
                  <a:pt x="2924554" y="2651363"/>
                  <a:pt x="2881170" y="2651363"/>
                  <a:pt x="2839954" y="2651363"/>
                </a:cubicBezTo>
                <a:cubicBezTo>
                  <a:pt x="2800908" y="2649194"/>
                  <a:pt x="2768371" y="2647024"/>
                  <a:pt x="2738002" y="2647024"/>
                </a:cubicBezTo>
                <a:cubicBezTo>
                  <a:pt x="2720649" y="2644856"/>
                  <a:pt x="2705463" y="2642686"/>
                  <a:pt x="2688109" y="2642686"/>
                </a:cubicBezTo>
                <a:cubicBezTo>
                  <a:pt x="2670756" y="2640518"/>
                  <a:pt x="2653402" y="2638347"/>
                  <a:pt x="2638218" y="2634009"/>
                </a:cubicBezTo>
                <a:lnTo>
                  <a:pt x="2668273" y="2601952"/>
                </a:lnTo>
                <a:lnTo>
                  <a:pt x="2662079" y="2603640"/>
                </a:lnTo>
                <a:lnTo>
                  <a:pt x="2550104" y="2582904"/>
                </a:lnTo>
                <a:lnTo>
                  <a:pt x="2544941" y="2584118"/>
                </a:lnTo>
                <a:cubicBezTo>
                  <a:pt x="2460343" y="2571103"/>
                  <a:pt x="2390928" y="2558088"/>
                  <a:pt x="2330190" y="2545072"/>
                </a:cubicBezTo>
                <a:cubicBezTo>
                  <a:pt x="2299821" y="2538564"/>
                  <a:pt x="2271621" y="2532057"/>
                  <a:pt x="2245590" y="2527719"/>
                </a:cubicBezTo>
                <a:cubicBezTo>
                  <a:pt x="2219559" y="2521210"/>
                  <a:pt x="2195699" y="2516871"/>
                  <a:pt x="2171837" y="2514703"/>
                </a:cubicBezTo>
                <a:cubicBezTo>
                  <a:pt x="2143638" y="2501688"/>
                  <a:pt x="2113269" y="2488673"/>
                  <a:pt x="2082900" y="2473487"/>
                </a:cubicBezTo>
                <a:cubicBezTo>
                  <a:pt x="2052531" y="2462642"/>
                  <a:pt x="2019992" y="2449627"/>
                  <a:pt x="1972269" y="2432273"/>
                </a:cubicBezTo>
                <a:cubicBezTo>
                  <a:pt x="1933223" y="2417088"/>
                  <a:pt x="1894178" y="2401904"/>
                  <a:pt x="1857302" y="2386719"/>
                </a:cubicBezTo>
                <a:cubicBezTo>
                  <a:pt x="1868147" y="2375874"/>
                  <a:pt x="1872485" y="2373703"/>
                  <a:pt x="1876824" y="2371535"/>
                </a:cubicBezTo>
                <a:cubicBezTo>
                  <a:pt x="1905025" y="2378042"/>
                  <a:pt x="1931055" y="2382380"/>
                  <a:pt x="1957086" y="2386719"/>
                </a:cubicBezTo>
                <a:cubicBezTo>
                  <a:pt x="1970101" y="2397566"/>
                  <a:pt x="1980946" y="2406243"/>
                  <a:pt x="1991793" y="2417088"/>
                </a:cubicBezTo>
                <a:cubicBezTo>
                  <a:pt x="2022162" y="2423596"/>
                  <a:pt x="2054699" y="2436612"/>
                  <a:pt x="2111099" y="2451795"/>
                </a:cubicBezTo>
                <a:cubicBezTo>
                  <a:pt x="2197867" y="2484334"/>
                  <a:pt x="2269452" y="2499518"/>
                  <a:pt x="2347544" y="2512533"/>
                </a:cubicBezTo>
                <a:cubicBezTo>
                  <a:pt x="2367066" y="2516871"/>
                  <a:pt x="2386590" y="2519042"/>
                  <a:pt x="2406112" y="2523380"/>
                </a:cubicBezTo>
                <a:cubicBezTo>
                  <a:pt x="2425636" y="2525548"/>
                  <a:pt x="2447328" y="2529887"/>
                  <a:pt x="2469020" y="2534225"/>
                </a:cubicBezTo>
                <a:cubicBezTo>
                  <a:pt x="2490712" y="2538564"/>
                  <a:pt x="2514572" y="2542902"/>
                  <a:pt x="2538435" y="2549411"/>
                </a:cubicBezTo>
                <a:lnTo>
                  <a:pt x="2614930" y="2565951"/>
                </a:lnTo>
                <a:lnTo>
                  <a:pt x="2620863" y="2564594"/>
                </a:lnTo>
                <a:cubicBezTo>
                  <a:pt x="2644725" y="2568932"/>
                  <a:pt x="2666417" y="2571103"/>
                  <a:pt x="2692448" y="2575441"/>
                </a:cubicBezTo>
                <a:cubicBezTo>
                  <a:pt x="2694616" y="2573271"/>
                  <a:pt x="2694616" y="2573271"/>
                  <a:pt x="2694616" y="2571103"/>
                </a:cubicBezTo>
                <a:cubicBezTo>
                  <a:pt x="2729323" y="2573271"/>
                  <a:pt x="2766201" y="2573271"/>
                  <a:pt x="2798738" y="2575441"/>
                </a:cubicBezTo>
                <a:cubicBezTo>
                  <a:pt x="2805247" y="2575441"/>
                  <a:pt x="2813924" y="2577609"/>
                  <a:pt x="2816092" y="2577609"/>
                </a:cubicBezTo>
                <a:cubicBezTo>
                  <a:pt x="2872491" y="2579780"/>
                  <a:pt x="2924552" y="2577609"/>
                  <a:pt x="2976613" y="2577609"/>
                </a:cubicBezTo>
                <a:cubicBezTo>
                  <a:pt x="3017829" y="2579780"/>
                  <a:pt x="3056875" y="2579780"/>
                  <a:pt x="3093751" y="2581948"/>
                </a:cubicBezTo>
                <a:cubicBezTo>
                  <a:pt x="3141473" y="2579780"/>
                  <a:pt x="3189196" y="2573271"/>
                  <a:pt x="3232580" y="2571103"/>
                </a:cubicBezTo>
                <a:cubicBezTo>
                  <a:pt x="3239089" y="2571103"/>
                  <a:pt x="3247766" y="2571103"/>
                  <a:pt x="3249934" y="2571103"/>
                </a:cubicBezTo>
                <a:cubicBezTo>
                  <a:pt x="3252104" y="2577609"/>
                  <a:pt x="3256443" y="2581948"/>
                  <a:pt x="3256443" y="2588457"/>
                </a:cubicBezTo>
                <a:cubicBezTo>
                  <a:pt x="3321519" y="2584118"/>
                  <a:pt x="3360565" y="2577609"/>
                  <a:pt x="3393102" y="2571103"/>
                </a:cubicBezTo>
                <a:cubicBezTo>
                  <a:pt x="3425641" y="2566764"/>
                  <a:pt x="3449502" y="2560256"/>
                  <a:pt x="3484209" y="2549411"/>
                </a:cubicBezTo>
                <a:cubicBezTo>
                  <a:pt x="3501563" y="2547240"/>
                  <a:pt x="3518916" y="2545072"/>
                  <a:pt x="3536270" y="2540734"/>
                </a:cubicBezTo>
                <a:cubicBezTo>
                  <a:pt x="3547117" y="2538564"/>
                  <a:pt x="3557962" y="2538564"/>
                  <a:pt x="3568809" y="2536395"/>
                </a:cubicBezTo>
                <a:cubicBezTo>
                  <a:pt x="3594840" y="2529887"/>
                  <a:pt x="3616532" y="2525548"/>
                  <a:pt x="3640392" y="2519042"/>
                </a:cubicBezTo>
                <a:cubicBezTo>
                  <a:pt x="3659916" y="2514703"/>
                  <a:pt x="3679438" y="2510365"/>
                  <a:pt x="3698962" y="2506026"/>
                </a:cubicBezTo>
                <a:cubicBezTo>
                  <a:pt x="3718484" y="2501688"/>
                  <a:pt x="3738008" y="2495179"/>
                  <a:pt x="3757530" y="2490841"/>
                </a:cubicBezTo>
                <a:lnTo>
                  <a:pt x="3864961" y="2472248"/>
                </a:lnTo>
                <a:lnTo>
                  <a:pt x="3879008" y="2466981"/>
                </a:lnTo>
                <a:cubicBezTo>
                  <a:pt x="3842130" y="2473487"/>
                  <a:pt x="3803084" y="2479996"/>
                  <a:pt x="3766209" y="2486502"/>
                </a:cubicBezTo>
                <a:cubicBezTo>
                  <a:pt x="3746685" y="2490841"/>
                  <a:pt x="3727163" y="2497350"/>
                  <a:pt x="3707639" y="2501688"/>
                </a:cubicBezTo>
                <a:cubicBezTo>
                  <a:pt x="3688117" y="2506026"/>
                  <a:pt x="3668593" y="2510365"/>
                  <a:pt x="3649071" y="2514703"/>
                </a:cubicBezTo>
                <a:cubicBezTo>
                  <a:pt x="3623041" y="2521210"/>
                  <a:pt x="3603517" y="2525548"/>
                  <a:pt x="3577486" y="2532057"/>
                </a:cubicBezTo>
                <a:cubicBezTo>
                  <a:pt x="3566641" y="2534225"/>
                  <a:pt x="3555794" y="2534225"/>
                  <a:pt x="3544949" y="2536395"/>
                </a:cubicBezTo>
                <a:cubicBezTo>
                  <a:pt x="3527595" y="2538564"/>
                  <a:pt x="3510242" y="2540734"/>
                  <a:pt x="3492888" y="2545072"/>
                </a:cubicBezTo>
                <a:cubicBezTo>
                  <a:pt x="3432150" y="2551579"/>
                  <a:pt x="3388766" y="2553749"/>
                  <a:pt x="3351888" y="2558088"/>
                </a:cubicBezTo>
                <a:cubicBezTo>
                  <a:pt x="3317181" y="2562426"/>
                  <a:pt x="3288982" y="2566764"/>
                  <a:pt x="3256443" y="2566764"/>
                </a:cubicBezTo>
                <a:cubicBezTo>
                  <a:pt x="3252104" y="2566764"/>
                  <a:pt x="3245598" y="2566764"/>
                  <a:pt x="3239089" y="2566764"/>
                </a:cubicBezTo>
                <a:cubicBezTo>
                  <a:pt x="3195705" y="2571103"/>
                  <a:pt x="3147982" y="2577609"/>
                  <a:pt x="3100260" y="2577609"/>
                </a:cubicBezTo>
                <a:cubicBezTo>
                  <a:pt x="3063384" y="2575441"/>
                  <a:pt x="3024338" y="2575441"/>
                  <a:pt x="2983122" y="2573271"/>
                </a:cubicBezTo>
                <a:cubicBezTo>
                  <a:pt x="2931061" y="2573271"/>
                  <a:pt x="2879000" y="2575441"/>
                  <a:pt x="2822600" y="2573271"/>
                </a:cubicBezTo>
                <a:cubicBezTo>
                  <a:pt x="2818262" y="2573271"/>
                  <a:pt x="2811755" y="2571103"/>
                  <a:pt x="2805247" y="2571103"/>
                </a:cubicBezTo>
                <a:cubicBezTo>
                  <a:pt x="2781386" y="2562426"/>
                  <a:pt x="2764033" y="2553749"/>
                  <a:pt x="2738002" y="2542902"/>
                </a:cubicBezTo>
                <a:cubicBezTo>
                  <a:pt x="2727155" y="2551579"/>
                  <a:pt x="2711972" y="2558088"/>
                  <a:pt x="2701125" y="2566764"/>
                </a:cubicBezTo>
                <a:lnTo>
                  <a:pt x="2701031" y="2566951"/>
                </a:lnTo>
                <a:lnTo>
                  <a:pt x="2731493" y="2547240"/>
                </a:lnTo>
                <a:cubicBezTo>
                  <a:pt x="2757524" y="2558085"/>
                  <a:pt x="2777048" y="2566762"/>
                  <a:pt x="2798740" y="2575439"/>
                </a:cubicBezTo>
                <a:cubicBezTo>
                  <a:pt x="2764033" y="2575439"/>
                  <a:pt x="2727155" y="2573271"/>
                  <a:pt x="2694618" y="2571101"/>
                </a:cubicBezTo>
                <a:lnTo>
                  <a:pt x="2695438" y="2570570"/>
                </a:lnTo>
                <a:lnTo>
                  <a:pt x="2627371" y="2560256"/>
                </a:lnTo>
                <a:cubicBezTo>
                  <a:pt x="2599173" y="2553749"/>
                  <a:pt x="2573142" y="2549411"/>
                  <a:pt x="2547112" y="2542902"/>
                </a:cubicBezTo>
                <a:cubicBezTo>
                  <a:pt x="2523249" y="2536395"/>
                  <a:pt x="2499389" y="2532057"/>
                  <a:pt x="2477697" y="2527719"/>
                </a:cubicBezTo>
                <a:cubicBezTo>
                  <a:pt x="2456005" y="2523380"/>
                  <a:pt x="2434313" y="2521210"/>
                  <a:pt x="2414789" y="2516871"/>
                </a:cubicBezTo>
                <a:cubicBezTo>
                  <a:pt x="2395267" y="2512533"/>
                  <a:pt x="2375743" y="2510365"/>
                  <a:pt x="2356221" y="2506026"/>
                </a:cubicBezTo>
                <a:cubicBezTo>
                  <a:pt x="2278129" y="2493011"/>
                  <a:pt x="2206544" y="2477826"/>
                  <a:pt x="2119775" y="2445289"/>
                </a:cubicBezTo>
                <a:cubicBezTo>
                  <a:pt x="2063376" y="2432273"/>
                  <a:pt x="2030839" y="2419258"/>
                  <a:pt x="2000470" y="2410581"/>
                </a:cubicBezTo>
                <a:cubicBezTo>
                  <a:pt x="1987455" y="2401904"/>
                  <a:pt x="1976608" y="2391057"/>
                  <a:pt x="1965763" y="2380212"/>
                </a:cubicBezTo>
                <a:cubicBezTo>
                  <a:pt x="1939732" y="2375874"/>
                  <a:pt x="1913702" y="2371535"/>
                  <a:pt x="1885501" y="2365027"/>
                </a:cubicBezTo>
                <a:cubicBezTo>
                  <a:pt x="1844287" y="2345505"/>
                  <a:pt x="1807409" y="2325981"/>
                  <a:pt x="1766195" y="2304289"/>
                </a:cubicBezTo>
                <a:cubicBezTo>
                  <a:pt x="1753180" y="2304289"/>
                  <a:pt x="1744503" y="2306459"/>
                  <a:pt x="1731488" y="2306459"/>
                </a:cubicBezTo>
                <a:cubicBezTo>
                  <a:pt x="1688104" y="2284767"/>
                  <a:pt x="1649058" y="2265243"/>
                  <a:pt x="1607842" y="2243551"/>
                </a:cubicBezTo>
                <a:cubicBezTo>
                  <a:pt x="1601335" y="2230535"/>
                  <a:pt x="1592658" y="2217520"/>
                  <a:pt x="1586149" y="2204505"/>
                </a:cubicBezTo>
                <a:cubicBezTo>
                  <a:pt x="1586149" y="2204505"/>
                  <a:pt x="1588320" y="2204505"/>
                  <a:pt x="1590488" y="2202337"/>
                </a:cubicBezTo>
                <a:cubicBezTo>
                  <a:pt x="1614350" y="2217520"/>
                  <a:pt x="1640381" y="2230535"/>
                  <a:pt x="1666411" y="2243551"/>
                </a:cubicBezTo>
                <a:cubicBezTo>
                  <a:pt x="1692442" y="2256566"/>
                  <a:pt x="1716302" y="2269581"/>
                  <a:pt x="1742333" y="2284767"/>
                </a:cubicBezTo>
                <a:cubicBezTo>
                  <a:pt x="1751010" y="2280428"/>
                  <a:pt x="1757518" y="2276090"/>
                  <a:pt x="1764025" y="2271752"/>
                </a:cubicBezTo>
                <a:cubicBezTo>
                  <a:pt x="1722811" y="2252228"/>
                  <a:pt x="1696780" y="2230535"/>
                  <a:pt x="1675088" y="2213182"/>
                </a:cubicBezTo>
                <a:cubicBezTo>
                  <a:pt x="1653396" y="2195828"/>
                  <a:pt x="1631704" y="2184983"/>
                  <a:pt x="1601335" y="2180645"/>
                </a:cubicBezTo>
                <a:cubicBezTo>
                  <a:pt x="1540597" y="2137260"/>
                  <a:pt x="1521073" y="2137260"/>
                  <a:pt x="1499381" y="2122075"/>
                </a:cubicBezTo>
                <a:cubicBezTo>
                  <a:pt x="1469012" y="2102553"/>
                  <a:pt x="1440813" y="2085199"/>
                  <a:pt x="1412612" y="2065675"/>
                </a:cubicBezTo>
                <a:cubicBezTo>
                  <a:pt x="1343198" y="2026629"/>
                  <a:pt x="1362722" y="2067846"/>
                  <a:pt x="1275953" y="2007108"/>
                </a:cubicBezTo>
                <a:cubicBezTo>
                  <a:pt x="1258600" y="1994092"/>
                  <a:pt x="1243414" y="1981077"/>
                  <a:pt x="1223892" y="1963723"/>
                </a:cubicBezTo>
                <a:cubicBezTo>
                  <a:pt x="1228231" y="1963723"/>
                  <a:pt x="1232569" y="1961553"/>
                  <a:pt x="1234737" y="1959385"/>
                </a:cubicBezTo>
                <a:cubicBezTo>
                  <a:pt x="1254261" y="1965892"/>
                  <a:pt x="1269444" y="1970230"/>
                  <a:pt x="1286798" y="1974568"/>
                </a:cubicBezTo>
                <a:cubicBezTo>
                  <a:pt x="1249923" y="1933355"/>
                  <a:pt x="1243414" y="1916001"/>
                  <a:pt x="1178338" y="1861769"/>
                </a:cubicBezTo>
                <a:cubicBezTo>
                  <a:pt x="1156645" y="1844416"/>
                  <a:pt x="1137124" y="1827062"/>
                  <a:pt x="1117600" y="1811879"/>
                </a:cubicBezTo>
                <a:cubicBezTo>
                  <a:pt x="1098078" y="1794525"/>
                  <a:pt x="1078554" y="1779339"/>
                  <a:pt x="1061200" y="1761986"/>
                </a:cubicBezTo>
                <a:cubicBezTo>
                  <a:pt x="1048185" y="1748970"/>
                  <a:pt x="1013477" y="1735955"/>
                  <a:pt x="989617" y="1703418"/>
                </a:cubicBezTo>
                <a:cubicBezTo>
                  <a:pt x="952739" y="1664372"/>
                  <a:pt x="922371" y="1627494"/>
                  <a:pt x="885495" y="1588449"/>
                </a:cubicBezTo>
                <a:lnTo>
                  <a:pt x="878351" y="1566121"/>
                </a:lnTo>
                <a:lnTo>
                  <a:pt x="857294" y="1545064"/>
                </a:lnTo>
                <a:cubicBezTo>
                  <a:pt x="833434" y="1521204"/>
                  <a:pt x="809571" y="1495174"/>
                  <a:pt x="785711" y="1466973"/>
                </a:cubicBezTo>
                <a:cubicBezTo>
                  <a:pt x="781373" y="1451789"/>
                  <a:pt x="748834" y="1410573"/>
                  <a:pt x="777034" y="1427927"/>
                </a:cubicBezTo>
                <a:cubicBezTo>
                  <a:pt x="766187" y="1414912"/>
                  <a:pt x="757510" y="1399728"/>
                  <a:pt x="748834" y="1388881"/>
                </a:cubicBezTo>
                <a:lnTo>
                  <a:pt x="745474" y="1383614"/>
                </a:lnTo>
                <a:lnTo>
                  <a:pt x="711956" y="1360680"/>
                </a:lnTo>
                <a:cubicBezTo>
                  <a:pt x="685925" y="1330311"/>
                  <a:pt x="664233" y="1297774"/>
                  <a:pt x="646879" y="1267405"/>
                </a:cubicBezTo>
                <a:cubicBezTo>
                  <a:pt x="629526" y="1234866"/>
                  <a:pt x="616510" y="1204497"/>
                  <a:pt x="610004" y="1180637"/>
                </a:cubicBezTo>
                <a:lnTo>
                  <a:pt x="605666" y="1180637"/>
                </a:lnTo>
                <a:cubicBezTo>
                  <a:pt x="588312" y="1150268"/>
                  <a:pt x="570958" y="1117731"/>
                  <a:pt x="555775" y="1085191"/>
                </a:cubicBezTo>
                <a:cubicBezTo>
                  <a:pt x="540589" y="1052654"/>
                  <a:pt x="523235" y="1022285"/>
                  <a:pt x="508052" y="989746"/>
                </a:cubicBezTo>
                <a:cubicBezTo>
                  <a:pt x="490698" y="952871"/>
                  <a:pt x="473345" y="915993"/>
                  <a:pt x="458159" y="879117"/>
                </a:cubicBezTo>
                <a:cubicBezTo>
                  <a:pt x="442976" y="842240"/>
                  <a:pt x="427790" y="803194"/>
                  <a:pt x="412607" y="766318"/>
                </a:cubicBezTo>
                <a:cubicBezTo>
                  <a:pt x="429960" y="790179"/>
                  <a:pt x="445144" y="814041"/>
                  <a:pt x="458159" y="842240"/>
                </a:cubicBezTo>
                <a:cubicBezTo>
                  <a:pt x="471174" y="870441"/>
                  <a:pt x="484190" y="900809"/>
                  <a:pt x="503714" y="937685"/>
                </a:cubicBezTo>
                <a:cubicBezTo>
                  <a:pt x="512391" y="950700"/>
                  <a:pt x="514559" y="972392"/>
                  <a:pt x="518897" y="989746"/>
                </a:cubicBezTo>
                <a:lnTo>
                  <a:pt x="525173" y="998949"/>
                </a:lnTo>
                <a:lnTo>
                  <a:pt x="517449" y="958787"/>
                </a:lnTo>
                <a:lnTo>
                  <a:pt x="497305" y="922228"/>
                </a:lnTo>
                <a:lnTo>
                  <a:pt x="464515" y="848496"/>
                </a:lnTo>
                <a:lnTo>
                  <a:pt x="425620" y="783670"/>
                </a:lnTo>
                <a:cubicBezTo>
                  <a:pt x="410436" y="740286"/>
                  <a:pt x="393083" y="696901"/>
                  <a:pt x="377897" y="653517"/>
                </a:cubicBezTo>
                <a:lnTo>
                  <a:pt x="337011" y="520096"/>
                </a:lnTo>
                <a:lnTo>
                  <a:pt x="323586" y="481203"/>
                </a:lnTo>
                <a:cubicBezTo>
                  <a:pt x="300837" y="404731"/>
                  <a:pt x="281295" y="326876"/>
                  <a:pt x="265112" y="247798"/>
                </a:cubicBezTo>
                <a:lnTo>
                  <a:pt x="239252" y="78358"/>
                </a:lnTo>
                <a:lnTo>
                  <a:pt x="239068" y="83015"/>
                </a:lnTo>
                <a:cubicBezTo>
                  <a:pt x="239068" y="93863"/>
                  <a:pt x="239068" y="102539"/>
                  <a:pt x="241238" y="117723"/>
                </a:cubicBezTo>
                <a:cubicBezTo>
                  <a:pt x="245576" y="143753"/>
                  <a:pt x="249915" y="169784"/>
                  <a:pt x="252083" y="197985"/>
                </a:cubicBezTo>
                <a:cubicBezTo>
                  <a:pt x="256421" y="226183"/>
                  <a:pt x="260760" y="254384"/>
                  <a:pt x="265098" y="280415"/>
                </a:cubicBezTo>
                <a:cubicBezTo>
                  <a:pt x="254253" y="260891"/>
                  <a:pt x="249915" y="234860"/>
                  <a:pt x="243406" y="208830"/>
                </a:cubicBezTo>
                <a:cubicBezTo>
                  <a:pt x="239068" y="180631"/>
                  <a:pt x="234729" y="150262"/>
                  <a:pt x="228223" y="117723"/>
                </a:cubicBezTo>
                <a:cubicBezTo>
                  <a:pt x="217375" y="117723"/>
                  <a:pt x="215207" y="117723"/>
                  <a:pt x="210869" y="117723"/>
                </a:cubicBezTo>
                <a:cubicBezTo>
                  <a:pt x="208699" y="93863"/>
                  <a:pt x="206530" y="72170"/>
                  <a:pt x="200022" y="35293"/>
                </a:cubicBezTo>
                <a:lnTo>
                  <a:pt x="189729" y="0"/>
                </a:lnTo>
                <a:lnTo>
                  <a:pt x="5795410" y="0"/>
                </a:lnTo>
                <a:lnTo>
                  <a:pt x="5800929" y="17939"/>
                </a:lnTo>
                <a:lnTo>
                  <a:pt x="5807654" y="17566"/>
                </a:lnTo>
                <a:lnTo>
                  <a:pt x="5803098" y="2753"/>
                </a:lnTo>
                <a:lnTo>
                  <a:pt x="5803442" y="0"/>
                </a:lnTo>
                <a:lnTo>
                  <a:pt x="5888010" y="0"/>
                </a:lnTo>
                <a:lnTo>
                  <a:pt x="5866775" y="88481"/>
                </a:lnTo>
                <a:lnTo>
                  <a:pt x="5866777" y="88481"/>
                </a:lnTo>
                <a:lnTo>
                  <a:pt x="5888012" y="0"/>
                </a:lnTo>
                <a:lnTo>
                  <a:pt x="5898025" y="0"/>
                </a:lnTo>
                <a:lnTo>
                  <a:pt x="5895561" y="48850"/>
                </a:lnTo>
                <a:cubicBezTo>
                  <a:pt x="5895291" y="65662"/>
                  <a:pt x="5895291" y="81931"/>
                  <a:pt x="5894204" y="104708"/>
                </a:cubicBezTo>
                <a:lnTo>
                  <a:pt x="5872512" y="171456"/>
                </a:lnTo>
                <a:lnTo>
                  <a:pt x="5872512" y="179080"/>
                </a:lnTo>
                <a:lnTo>
                  <a:pt x="5898543" y="104708"/>
                </a:lnTo>
                <a:cubicBezTo>
                  <a:pt x="5900170" y="70541"/>
                  <a:pt x="5899356" y="51019"/>
                  <a:pt x="5900678" y="22345"/>
                </a:cubicBezTo>
                <a:lnTo>
                  <a:pt x="5902188" y="0"/>
                </a:lnTo>
                <a:lnTo>
                  <a:pt x="5945314" y="0"/>
                </a:lnTo>
                <a:lnTo>
                  <a:pt x="5941927" y="28786"/>
                </a:lnTo>
                <a:lnTo>
                  <a:pt x="5932679" y="34953"/>
                </a:lnTo>
                <a:lnTo>
                  <a:pt x="5933250" y="37461"/>
                </a:lnTo>
                <a:lnTo>
                  <a:pt x="5942112" y="31553"/>
                </a:lnTo>
                <a:lnTo>
                  <a:pt x="5945824" y="0"/>
                </a:lnTo>
                <a:lnTo>
                  <a:pt x="5983702" y="0"/>
                </a:lnTo>
                <a:lnTo>
                  <a:pt x="5983141" y="9262"/>
                </a:lnTo>
                <a:cubicBezTo>
                  <a:pt x="5978802" y="33125"/>
                  <a:pt x="5976634" y="59155"/>
                  <a:pt x="5972296" y="85186"/>
                </a:cubicBezTo>
                <a:cubicBezTo>
                  <a:pt x="5967958" y="111216"/>
                  <a:pt x="5965787" y="137247"/>
                  <a:pt x="5959281" y="165445"/>
                </a:cubicBezTo>
                <a:cubicBezTo>
                  <a:pt x="5954942" y="191476"/>
                  <a:pt x="5948434" y="217507"/>
                  <a:pt x="5944095" y="243537"/>
                </a:cubicBezTo>
                <a:cubicBezTo>
                  <a:pt x="5928912" y="302107"/>
                  <a:pt x="5933250" y="321629"/>
                  <a:pt x="5915896" y="408397"/>
                </a:cubicBezTo>
                <a:cubicBezTo>
                  <a:pt x="5907219" y="412736"/>
                  <a:pt x="5898543" y="417074"/>
                  <a:pt x="5889866" y="423583"/>
                </a:cubicBezTo>
                <a:cubicBezTo>
                  <a:pt x="5881189" y="453952"/>
                  <a:pt x="5868174" y="488659"/>
                  <a:pt x="5857326" y="519028"/>
                </a:cubicBezTo>
                <a:cubicBezTo>
                  <a:pt x="5842143" y="568919"/>
                  <a:pt x="5852988" y="575428"/>
                  <a:pt x="5848649" y="610135"/>
                </a:cubicBezTo>
                <a:cubicBezTo>
                  <a:pt x="5846481" y="614473"/>
                  <a:pt x="5844311" y="620980"/>
                  <a:pt x="5844311" y="623150"/>
                </a:cubicBezTo>
                <a:cubicBezTo>
                  <a:pt x="5831296" y="657858"/>
                  <a:pt x="5818280" y="692565"/>
                  <a:pt x="5807436" y="722934"/>
                </a:cubicBezTo>
                <a:cubicBezTo>
                  <a:pt x="5803098" y="727273"/>
                  <a:pt x="5800927" y="729441"/>
                  <a:pt x="5796588" y="731611"/>
                </a:cubicBezTo>
                <a:cubicBezTo>
                  <a:pt x="5781406" y="766318"/>
                  <a:pt x="5766219" y="803194"/>
                  <a:pt x="5751036" y="837901"/>
                </a:cubicBezTo>
                <a:cubicBezTo>
                  <a:pt x="5768390" y="803194"/>
                  <a:pt x="5783573" y="766318"/>
                  <a:pt x="5798759" y="731611"/>
                </a:cubicBezTo>
                <a:cubicBezTo>
                  <a:pt x="5803098" y="727273"/>
                  <a:pt x="5805265" y="727273"/>
                  <a:pt x="5809604" y="722934"/>
                </a:cubicBezTo>
                <a:cubicBezTo>
                  <a:pt x="5792250" y="816209"/>
                  <a:pt x="5764052" y="874779"/>
                  <a:pt x="5740189" y="920331"/>
                </a:cubicBezTo>
                <a:cubicBezTo>
                  <a:pt x="5727174" y="929008"/>
                  <a:pt x="5714159" y="935517"/>
                  <a:pt x="5703314" y="939855"/>
                </a:cubicBezTo>
                <a:lnTo>
                  <a:pt x="5695666" y="955153"/>
                </a:lnTo>
                <a:lnTo>
                  <a:pt x="5696807" y="957207"/>
                </a:lnTo>
                <a:cubicBezTo>
                  <a:pt x="5698975" y="952868"/>
                  <a:pt x="5701145" y="946362"/>
                  <a:pt x="5705484" y="939853"/>
                </a:cubicBezTo>
                <a:cubicBezTo>
                  <a:pt x="5716329" y="935515"/>
                  <a:pt x="5729344" y="929008"/>
                  <a:pt x="5742360" y="920331"/>
                </a:cubicBezTo>
                <a:cubicBezTo>
                  <a:pt x="5744530" y="944191"/>
                  <a:pt x="5727176" y="974560"/>
                  <a:pt x="5716329" y="994085"/>
                </a:cubicBezTo>
                <a:cubicBezTo>
                  <a:pt x="5701145" y="1024454"/>
                  <a:pt x="5683792" y="1052652"/>
                  <a:pt x="5668606" y="1080853"/>
                </a:cubicBezTo>
                <a:cubicBezTo>
                  <a:pt x="5659929" y="1096036"/>
                  <a:pt x="5653423" y="1109052"/>
                  <a:pt x="5644746" y="1124237"/>
                </a:cubicBezTo>
                <a:cubicBezTo>
                  <a:pt x="5636069" y="1139421"/>
                  <a:pt x="5627393" y="1152436"/>
                  <a:pt x="5618715" y="1167622"/>
                </a:cubicBezTo>
                <a:cubicBezTo>
                  <a:pt x="5612206" y="1176298"/>
                  <a:pt x="5607868" y="1187143"/>
                  <a:pt x="5599191" y="1200159"/>
                </a:cubicBezTo>
                <a:cubicBezTo>
                  <a:pt x="5590514" y="1221851"/>
                  <a:pt x="5581838" y="1241375"/>
                  <a:pt x="5570993" y="1263067"/>
                </a:cubicBezTo>
                <a:lnTo>
                  <a:pt x="5540624" y="1323805"/>
                </a:lnTo>
                <a:cubicBezTo>
                  <a:pt x="5525438" y="1345497"/>
                  <a:pt x="5510255" y="1369357"/>
                  <a:pt x="5492901" y="1388881"/>
                </a:cubicBezTo>
                <a:cubicBezTo>
                  <a:pt x="5477715" y="1408403"/>
                  <a:pt x="5460362" y="1430095"/>
                  <a:pt x="5445178" y="1449619"/>
                </a:cubicBezTo>
                <a:lnTo>
                  <a:pt x="5447166" y="1445524"/>
                </a:lnTo>
                <a:lnTo>
                  <a:pt x="5393115" y="1519034"/>
                </a:lnTo>
                <a:cubicBezTo>
                  <a:pt x="5380100" y="1506019"/>
                  <a:pt x="5308517" y="1607973"/>
                  <a:pt x="5275977" y="1647019"/>
                </a:cubicBezTo>
                <a:lnTo>
                  <a:pt x="5252917" y="1682500"/>
                </a:lnTo>
                <a:lnTo>
                  <a:pt x="5275977" y="1649187"/>
                </a:lnTo>
                <a:cubicBezTo>
                  <a:pt x="5308517" y="1612309"/>
                  <a:pt x="5380100" y="1510357"/>
                  <a:pt x="5393115" y="1521202"/>
                </a:cubicBezTo>
                <a:cubicBezTo>
                  <a:pt x="5386608" y="1566757"/>
                  <a:pt x="5323700" y="1625324"/>
                  <a:pt x="5304178" y="1655693"/>
                </a:cubicBezTo>
                <a:cubicBezTo>
                  <a:pt x="5286825" y="1676301"/>
                  <a:pt x="5272183" y="1691487"/>
                  <a:pt x="5258353" y="1703689"/>
                </a:cubicBezTo>
                <a:lnTo>
                  <a:pt x="5221566" y="1730731"/>
                </a:lnTo>
                <a:lnTo>
                  <a:pt x="5219578" y="1733787"/>
                </a:lnTo>
                <a:lnTo>
                  <a:pt x="5196579" y="1751480"/>
                </a:lnTo>
                <a:lnTo>
                  <a:pt x="5195718" y="1757647"/>
                </a:lnTo>
                <a:cubicBezTo>
                  <a:pt x="5163178" y="1792355"/>
                  <a:pt x="5130641" y="1829232"/>
                  <a:pt x="5093764" y="1861769"/>
                </a:cubicBezTo>
                <a:cubicBezTo>
                  <a:pt x="5059056" y="1896477"/>
                  <a:pt x="5024349" y="1931184"/>
                  <a:pt x="4985303" y="1961553"/>
                </a:cubicBezTo>
                <a:lnTo>
                  <a:pt x="4980288" y="1965192"/>
                </a:lnTo>
                <a:lnTo>
                  <a:pt x="4944089" y="2011444"/>
                </a:lnTo>
                <a:cubicBezTo>
                  <a:pt x="4918059" y="2035306"/>
                  <a:pt x="4887690" y="2054828"/>
                  <a:pt x="4857321" y="2076520"/>
                </a:cubicBezTo>
                <a:lnTo>
                  <a:pt x="4776225" y="2137342"/>
                </a:lnTo>
                <a:lnTo>
                  <a:pt x="4775934" y="2137695"/>
                </a:lnTo>
                <a:lnTo>
                  <a:pt x="4857321" y="2078691"/>
                </a:lnTo>
                <a:cubicBezTo>
                  <a:pt x="4885519" y="2056998"/>
                  <a:pt x="4915888" y="2035306"/>
                  <a:pt x="4944089" y="2013614"/>
                </a:cubicBezTo>
                <a:cubicBezTo>
                  <a:pt x="4926735" y="2043983"/>
                  <a:pt x="4902873" y="2063505"/>
                  <a:pt x="4872505" y="2085197"/>
                </a:cubicBezTo>
                <a:cubicBezTo>
                  <a:pt x="4847560" y="2107976"/>
                  <a:pt x="4829664" y="2117194"/>
                  <a:pt x="4814208" y="2123159"/>
                </a:cubicBezTo>
                <a:lnTo>
                  <a:pt x="4773879" y="2140191"/>
                </a:lnTo>
                <a:lnTo>
                  <a:pt x="4772721" y="2141599"/>
                </a:lnTo>
                <a:cubicBezTo>
                  <a:pt x="4757537" y="2152444"/>
                  <a:pt x="4744522" y="2161121"/>
                  <a:pt x="4729336" y="2169797"/>
                </a:cubicBezTo>
                <a:lnTo>
                  <a:pt x="4712989" y="2177374"/>
                </a:lnTo>
                <a:lnTo>
                  <a:pt x="4671855" y="2210743"/>
                </a:lnTo>
                <a:cubicBezTo>
                  <a:pt x="4656669" y="2222403"/>
                  <a:pt x="4643654" y="2231622"/>
                  <a:pt x="4631723" y="2239212"/>
                </a:cubicBezTo>
                <a:cubicBezTo>
                  <a:pt x="4610031" y="2256566"/>
                  <a:pt x="4592677" y="2267413"/>
                  <a:pt x="4570985" y="2278258"/>
                </a:cubicBezTo>
                <a:cubicBezTo>
                  <a:pt x="4575323" y="2271752"/>
                  <a:pt x="4564478" y="2276090"/>
                  <a:pt x="4551463" y="2280428"/>
                </a:cubicBezTo>
                <a:lnTo>
                  <a:pt x="4529764" y="2290073"/>
                </a:lnTo>
                <a:lnTo>
                  <a:pt x="4526391" y="2292635"/>
                </a:lnTo>
                <a:lnTo>
                  <a:pt x="4553631" y="2282597"/>
                </a:lnTo>
                <a:cubicBezTo>
                  <a:pt x="4566646" y="2278258"/>
                  <a:pt x="4575323" y="2273920"/>
                  <a:pt x="4573155" y="2280428"/>
                </a:cubicBezTo>
                <a:cubicBezTo>
                  <a:pt x="4557970" y="2302121"/>
                  <a:pt x="4527600" y="2321642"/>
                  <a:pt x="4495063" y="2338996"/>
                </a:cubicBezTo>
                <a:cubicBezTo>
                  <a:pt x="4477710" y="2347673"/>
                  <a:pt x="4462525" y="2356350"/>
                  <a:pt x="4445170" y="2365029"/>
                </a:cubicBezTo>
                <a:cubicBezTo>
                  <a:pt x="4427817" y="2373703"/>
                  <a:pt x="4410463" y="2380212"/>
                  <a:pt x="4395280" y="2388889"/>
                </a:cubicBezTo>
                <a:lnTo>
                  <a:pt x="4360040" y="2394175"/>
                </a:lnTo>
                <a:lnTo>
                  <a:pt x="4354064" y="2397566"/>
                </a:lnTo>
                <a:cubicBezTo>
                  <a:pt x="4299832" y="2423596"/>
                  <a:pt x="4245603" y="2445289"/>
                  <a:pt x="4189203" y="2469149"/>
                </a:cubicBezTo>
                <a:lnTo>
                  <a:pt x="4180798" y="2471059"/>
                </a:lnTo>
                <a:lnTo>
                  <a:pt x="4130636" y="2503856"/>
                </a:lnTo>
                <a:cubicBezTo>
                  <a:pt x="4143651" y="2506026"/>
                  <a:pt x="4150157" y="2508195"/>
                  <a:pt x="4158834" y="2512533"/>
                </a:cubicBezTo>
                <a:cubicBezTo>
                  <a:pt x="4119788" y="2547240"/>
                  <a:pt x="4067728" y="2553749"/>
                  <a:pt x="4054713" y="2558088"/>
                </a:cubicBezTo>
                <a:cubicBezTo>
                  <a:pt x="4056883" y="2549411"/>
                  <a:pt x="4061222" y="2538564"/>
                  <a:pt x="4063390" y="2527719"/>
                </a:cubicBezTo>
                <a:cubicBezTo>
                  <a:pt x="4052545" y="2532057"/>
                  <a:pt x="4041698" y="2536395"/>
                  <a:pt x="4028682" y="2540734"/>
                </a:cubicBezTo>
                <a:cubicBezTo>
                  <a:pt x="4017837" y="2545072"/>
                  <a:pt x="4006990" y="2547240"/>
                  <a:pt x="3996145" y="2551579"/>
                </a:cubicBezTo>
                <a:cubicBezTo>
                  <a:pt x="3974453" y="2558088"/>
                  <a:pt x="3950591" y="2564594"/>
                  <a:pt x="3928899" y="2573271"/>
                </a:cubicBezTo>
                <a:lnTo>
                  <a:pt x="3919914" y="2562487"/>
                </a:lnTo>
                <a:lnTo>
                  <a:pt x="3887682" y="2568932"/>
                </a:lnTo>
                <a:cubicBezTo>
                  <a:pt x="3874667" y="2571103"/>
                  <a:pt x="3861652" y="2575441"/>
                  <a:pt x="3848637" y="2577609"/>
                </a:cubicBezTo>
                <a:cubicBezTo>
                  <a:pt x="3822606" y="2584118"/>
                  <a:pt x="3794407" y="2592795"/>
                  <a:pt x="3768377" y="2597133"/>
                </a:cubicBezTo>
                <a:lnTo>
                  <a:pt x="3765731" y="2598363"/>
                </a:lnTo>
                <a:lnTo>
                  <a:pt x="3842130" y="2579777"/>
                </a:lnTo>
                <a:cubicBezTo>
                  <a:pt x="3855145" y="2575439"/>
                  <a:pt x="3868161" y="2573271"/>
                  <a:pt x="3881176" y="2571101"/>
                </a:cubicBezTo>
                <a:cubicBezTo>
                  <a:pt x="3894191" y="2568932"/>
                  <a:pt x="3905036" y="2564594"/>
                  <a:pt x="3913713" y="2564594"/>
                </a:cubicBezTo>
                <a:cubicBezTo>
                  <a:pt x="3915883" y="2568932"/>
                  <a:pt x="3920222" y="2573271"/>
                  <a:pt x="3926728" y="2575439"/>
                </a:cubicBezTo>
                <a:cubicBezTo>
                  <a:pt x="3950591" y="2568932"/>
                  <a:pt x="3972283" y="2562424"/>
                  <a:pt x="3993975" y="2553747"/>
                </a:cubicBezTo>
                <a:cubicBezTo>
                  <a:pt x="4004820" y="2549408"/>
                  <a:pt x="4015667" y="2547240"/>
                  <a:pt x="4026512" y="2542902"/>
                </a:cubicBezTo>
                <a:cubicBezTo>
                  <a:pt x="4037359" y="2538564"/>
                  <a:pt x="4048204" y="2534225"/>
                  <a:pt x="4061219" y="2529887"/>
                </a:cubicBezTo>
                <a:cubicBezTo>
                  <a:pt x="4059051" y="2538564"/>
                  <a:pt x="4054713" y="2549408"/>
                  <a:pt x="4052542" y="2560256"/>
                </a:cubicBezTo>
                <a:cubicBezTo>
                  <a:pt x="4022174" y="2575439"/>
                  <a:pt x="3991805" y="2588454"/>
                  <a:pt x="3961436" y="2603640"/>
                </a:cubicBezTo>
                <a:lnTo>
                  <a:pt x="3956970" y="2602390"/>
                </a:lnTo>
                <a:lnTo>
                  <a:pt x="3894191" y="2627500"/>
                </a:lnTo>
                <a:cubicBezTo>
                  <a:pt x="3874669" y="2634009"/>
                  <a:pt x="3857316" y="2638347"/>
                  <a:pt x="3842130" y="2642686"/>
                </a:cubicBezTo>
                <a:cubicBezTo>
                  <a:pt x="3809593" y="2651363"/>
                  <a:pt x="3785731" y="2655701"/>
                  <a:pt x="3764038" y="2662207"/>
                </a:cubicBezTo>
                <a:cubicBezTo>
                  <a:pt x="3765125" y="2656785"/>
                  <a:pt x="3751567" y="2656785"/>
                  <a:pt x="3731772" y="2659497"/>
                </a:cubicBezTo>
                <a:lnTo>
                  <a:pt x="3664284" y="2672628"/>
                </a:lnTo>
                <a:lnTo>
                  <a:pt x="3662084" y="2677393"/>
                </a:lnTo>
                <a:cubicBezTo>
                  <a:pt x="3605685" y="2690408"/>
                  <a:pt x="3542779" y="2701253"/>
                  <a:pt x="3482041" y="2712100"/>
                </a:cubicBezTo>
                <a:cubicBezTo>
                  <a:pt x="3462517" y="2709930"/>
                  <a:pt x="3464687" y="2705591"/>
                  <a:pt x="3440825" y="2701253"/>
                </a:cubicBezTo>
                <a:cubicBezTo>
                  <a:pt x="3429980" y="2701253"/>
                  <a:pt x="3419133" y="2701253"/>
                  <a:pt x="3406117" y="2701253"/>
                </a:cubicBezTo>
                <a:cubicBezTo>
                  <a:pt x="3388764" y="2707762"/>
                  <a:pt x="3367071" y="2714269"/>
                  <a:pt x="3345379" y="2720777"/>
                </a:cubicBezTo>
                <a:cubicBezTo>
                  <a:pt x="3325858" y="2722945"/>
                  <a:pt x="3308504" y="2725116"/>
                  <a:pt x="3291150" y="2725116"/>
                </a:cubicBezTo>
                <a:cubicBezTo>
                  <a:pt x="3273796" y="2725116"/>
                  <a:pt x="3256443" y="2727283"/>
                  <a:pt x="3236919" y="2727283"/>
                </a:cubicBezTo>
                <a:lnTo>
                  <a:pt x="3231027" y="2724760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9E2E0109-A852-4B1A-84CE-848A1D640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981102"/>
            <a:ext cx="11329200" cy="432000"/>
          </a:xfrm>
        </p:spPr>
        <p:txBody>
          <a:bodyPr rtlCol="0"/>
          <a:lstStyle/>
          <a:p>
            <a:pPr rtl="0"/>
            <a:r>
              <a:rPr lang="it-IT" noProof="0" dirty="0"/>
              <a:t>Fare clic per modificare lo stile del titolo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050B94B-1D31-4C5A-8138-5F7EC4E5AA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386048" y="6385422"/>
            <a:ext cx="288000" cy="288000"/>
          </a:xfrm>
        </p:spPr>
        <p:txBody>
          <a:bodyPr rtlCol="0"/>
          <a:lstStyle/>
          <a:p>
            <a:pPr algn="ctr" rtl="0"/>
            <a:fld id="{B67B645E-C5E5-4727-B977-D372A0AA71D9}" type="slidenum">
              <a:rPr lang="it-IT" noProof="0" smtClean="0"/>
              <a:pPr algn="ctr" rtl="0"/>
              <a:t>‹N›</a:t>
            </a:fld>
            <a:endParaRPr lang="it-IT" noProof="0" dirty="0"/>
          </a:p>
        </p:txBody>
      </p:sp>
      <p:pic>
        <p:nvPicPr>
          <p:cNvPr id="6" name="image2.png"/>
          <p:cNvPicPr/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222536" y="67509"/>
            <a:ext cx="710913" cy="642930"/>
          </a:xfrm>
          <a:prstGeom prst="rect">
            <a:avLst/>
          </a:prstGeom>
          <a:ln/>
        </p:spPr>
      </p:pic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35492" y="0"/>
            <a:ext cx="2456508" cy="573929"/>
          </a:xfrm>
          <a:prstGeom prst="rect">
            <a:avLst/>
          </a:prstGeom>
        </p:spPr>
      </p:pic>
      <p:sp>
        <p:nvSpPr>
          <p:cNvPr id="10" name="Segnaposto contenuto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634172"/>
            <a:ext cx="11329200" cy="4490403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it-IT" noProof="0" dirty="0"/>
              <a:t>Fare clic per modificare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11" name="Sottotitolo 2">
            <a:extLst>
              <a:ext uri="{FF2B5EF4-FFF2-40B4-BE49-F238E27FC236}">
                <a16:creationId xmlns:a16="http://schemas.microsoft.com/office/drawing/2014/main" id="{72258620-D380-473B-A288-E14928A16BDB}"/>
              </a:ext>
            </a:extLst>
          </p:cNvPr>
          <p:cNvSpPr txBox="1">
            <a:spLocks/>
          </p:cNvSpPr>
          <p:nvPr userDrawn="1"/>
        </p:nvSpPr>
        <p:spPr>
          <a:xfrm>
            <a:off x="293555" y="6350417"/>
            <a:ext cx="2954469" cy="3580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 cap="all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i="1" dirty="0">
              <a:solidFill>
                <a:srgbClr val="000000"/>
              </a:solidFill>
            </a:endParaRPr>
          </a:p>
        </p:txBody>
      </p:sp>
      <p:pic>
        <p:nvPicPr>
          <p:cNvPr id="8" name="Picture 1" descr="page1image1743584">
            <a:extLst>
              <a:ext uri="{FF2B5EF4-FFF2-40B4-BE49-F238E27FC236}">
                <a16:creationId xmlns:a16="http://schemas.microsoft.com/office/drawing/2014/main" id="{A6955D7F-FD8C-C647-97E0-41E9A13E7C8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55" y="5872402"/>
            <a:ext cx="778500" cy="801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it-IT" smtClean="0"/>
              <a:pPr algn="r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7741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lvl="0"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152000"/>
            <a:ext cx="11329200" cy="503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it-IT" noProof="0" dirty="0"/>
              <a:t>Modifica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365893"/>
            <a:ext cx="4114800" cy="22671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it-IT" noProof="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15F7E44-8ABB-4ABE-998C-AFEFE7AA05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lIns="0" tIns="0" rIns="0" bIns="0" rtlCol="0" anchor="ctr"/>
          <a:lstStyle>
            <a:lvl1pPr algn="ctr">
              <a:defRPr lang="en-ZA" sz="1000" smtClean="0">
                <a:solidFill>
                  <a:schemeClr val="bg1"/>
                </a:solidFill>
              </a:defRPr>
            </a:lvl1pPr>
          </a:lstStyle>
          <a:p>
            <a:pPr rtl="0"/>
            <a:fld id="{B67B645E-C5E5-4727-B977-D372A0AA71D9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50" r:id="rId2"/>
    <p:sldLayoutId id="2147483654" r:id="rId3"/>
    <p:sldLayoutId id="2147483680" r:id="rId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ZA" sz="3200" b="1" kern="1200" spc="-150" dirty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B51RiajaIbY&amp;feature=youtu.be" TargetMode="Externa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F50E8F8-CBC6-4A56-A60B-FDBF1E1F12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3867" y="1174250"/>
            <a:ext cx="5258913" cy="2078700"/>
          </a:xfrm>
        </p:spPr>
        <p:txBody>
          <a:bodyPr rtlCol="0"/>
          <a:lstStyle/>
          <a:p>
            <a:r>
              <a:rPr lang="en-GB" sz="2000" dirty="0" smtClean="0">
                <a:latin typeface="Arial Black" panose="020B0A04020102020204" pitchFamily="34" charset="0"/>
              </a:rPr>
              <a:t>Surveys  and  training  activities  of Intellectual Output 1</a:t>
            </a:r>
            <a:br>
              <a:rPr lang="en-GB" sz="2000" dirty="0" smtClean="0">
                <a:latin typeface="Arial Black" panose="020B0A04020102020204" pitchFamily="34" charset="0"/>
              </a:rPr>
            </a:br>
            <a:r>
              <a:rPr lang="en-GB" sz="2000" dirty="0" smtClean="0">
                <a:latin typeface="Arial Black" panose="020B0A04020102020204" pitchFamily="34" charset="0"/>
              </a:rPr>
              <a:t>some evidences</a:t>
            </a:r>
            <a:r>
              <a:rPr lang="it-IT" sz="1800" dirty="0" smtClean="0"/>
              <a:t/>
            </a:r>
            <a:br>
              <a:rPr lang="it-IT" sz="1800" dirty="0" smtClean="0"/>
            </a:br>
            <a:endParaRPr lang="it-IT" sz="1600" b="0" dirty="0">
              <a:latin typeface="+mn-lt"/>
            </a:endParaRPr>
          </a:p>
        </p:txBody>
      </p:sp>
      <p:sp>
        <p:nvSpPr>
          <p:cNvPr id="7" name="Ovale 6" descr="Sfondo logo">
            <a:extLst>
              <a:ext uri="{FF2B5EF4-FFF2-40B4-BE49-F238E27FC236}">
                <a16:creationId xmlns:a16="http://schemas.microsoft.com/office/drawing/2014/main" id="{DAE98AA7-EEC8-4349-B75F-8C7B0A80C3F3}"/>
              </a:ext>
            </a:extLst>
          </p:cNvPr>
          <p:cNvSpPr/>
          <p:nvPr/>
        </p:nvSpPr>
        <p:spPr>
          <a:xfrm>
            <a:off x="331094" y="2213600"/>
            <a:ext cx="2430801" cy="2430801"/>
          </a:xfrm>
          <a:prstGeom prst="ellipse">
            <a:avLst/>
          </a:prstGeom>
          <a:gradFill flip="none" rotWithShape="1">
            <a:gsLst>
              <a:gs pos="1800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330200" dist="304800" dir="5400000" algn="t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pic>
        <p:nvPicPr>
          <p:cNvPr id="5" name="Segnaposto immagine 4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16" r="35916"/>
          <a:stretch>
            <a:fillRect/>
          </a:stretch>
        </p:blipFill>
        <p:spPr/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4601" y="4293930"/>
            <a:ext cx="2895600" cy="675400"/>
          </a:xfrm>
          <a:prstGeom prst="rect">
            <a:avLst/>
          </a:prstGeom>
        </p:spPr>
      </p:pic>
      <p:pic>
        <p:nvPicPr>
          <p:cNvPr id="1025" name="Picture 1" descr="page1image1743584">
            <a:extLst>
              <a:ext uri="{FF2B5EF4-FFF2-40B4-BE49-F238E27FC236}">
                <a16:creationId xmlns:a16="http://schemas.microsoft.com/office/drawing/2014/main" id="{696B3D5A-7EE7-164A-8AC9-90BA497DE8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6183" y="3712492"/>
            <a:ext cx="1786597" cy="18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926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rtl="0"/>
            <a:endParaRPr lang="it-IT" noProof="0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 rtl="0"/>
            <a:fld id="{B67B645E-C5E5-4727-B977-D372A0AA71D9}" type="slidenum">
              <a:rPr lang="it-IT" noProof="0" smtClean="0"/>
              <a:pPr algn="ctr" rtl="0"/>
              <a:t>10</a:t>
            </a:fld>
            <a:endParaRPr lang="it-IT" noProof="0" dirty="0"/>
          </a:p>
        </p:txBody>
      </p:sp>
      <p:sp>
        <p:nvSpPr>
          <p:cNvPr id="6" name="Titolo 2"/>
          <p:cNvSpPr>
            <a:spLocks noGrp="1"/>
          </p:cNvSpPr>
          <p:nvPr>
            <p:ph type="title"/>
          </p:nvPr>
        </p:nvSpPr>
        <p:spPr>
          <a:xfrm>
            <a:off x="432000" y="262960"/>
            <a:ext cx="11329200" cy="432000"/>
          </a:xfrm>
        </p:spPr>
        <p:txBody>
          <a:bodyPr/>
          <a:lstStyle/>
          <a:p>
            <a:r>
              <a:rPr lang="en-GB" dirty="0" smtClean="0"/>
              <a:t>Some remark regarding gender stereotype: comparison between teachers and student </a:t>
            </a:r>
            <a:endParaRPr lang="en-GB" dirty="0"/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83301" y="2626069"/>
            <a:ext cx="1694699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r>
              <a:rPr kumimoji="0" lang="it-IT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What</a:t>
            </a:r>
            <a:r>
              <a:rPr kumimoji="0" lang="it-IT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the </a:t>
            </a:r>
            <a:r>
              <a:rPr kumimoji="0" lang="it-IT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teacher</a:t>
            </a:r>
            <a:r>
              <a:rPr lang="it-IT" sz="2400" b="1" dirty="0" smtClean="0">
                <a:solidFill>
                  <a:srgbClr val="000000"/>
                </a:solidFill>
              </a:rPr>
              <a:t>s </a:t>
            </a:r>
            <a:r>
              <a:rPr lang="it-IT" sz="2400" b="1" dirty="0" err="1" smtClean="0">
                <a:solidFill>
                  <a:srgbClr val="000000"/>
                </a:solidFill>
              </a:rPr>
              <a:t>think</a:t>
            </a:r>
            <a:r>
              <a:rPr lang="it-IT" sz="2400" b="1" dirty="0" smtClean="0">
                <a:solidFill>
                  <a:srgbClr val="000000"/>
                </a:solidFill>
              </a:rPr>
              <a:t> </a:t>
            </a:r>
            <a:r>
              <a:rPr lang="it-IT" sz="2400" b="1" dirty="0" err="1" smtClean="0">
                <a:solidFill>
                  <a:srgbClr val="000000"/>
                </a:solidFill>
              </a:rPr>
              <a:t>about</a:t>
            </a:r>
            <a:r>
              <a:rPr lang="it-IT" sz="2400" b="1" dirty="0" smtClean="0">
                <a:solidFill>
                  <a:srgbClr val="000000"/>
                </a:solidFill>
              </a:rPr>
              <a:t> the </a:t>
            </a:r>
            <a:r>
              <a:rPr lang="it-IT" sz="2400" b="1" dirty="0" err="1" smtClean="0">
                <a:solidFill>
                  <a:srgbClr val="000000"/>
                </a:solidFill>
              </a:rPr>
              <a:t>students</a:t>
            </a:r>
            <a:r>
              <a:rPr lang="it-IT" sz="2400" b="1" dirty="0" smtClean="0">
                <a:solidFill>
                  <a:srgbClr val="000000"/>
                </a:solidFill>
              </a:rPr>
              <a:t>’ </a:t>
            </a:r>
            <a:r>
              <a:rPr lang="it-IT" sz="2400" b="1" dirty="0" err="1" smtClean="0">
                <a:solidFill>
                  <a:srgbClr val="000000"/>
                </a:solidFill>
              </a:rPr>
              <a:t>answers</a:t>
            </a:r>
            <a:endParaRPr kumimoji="0" lang="it-IT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892316" y="1653568"/>
            <a:ext cx="3529432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Female</a:t>
            </a:r>
            <a:endParaRPr kumimoji="0" lang="it-IT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7920337" y="1659541"/>
            <a:ext cx="3529432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Male</a:t>
            </a:r>
            <a:endParaRPr kumimoji="0" lang="it-IT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10" name="Google Shape;299;p6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62711" y="2332467"/>
            <a:ext cx="4644684" cy="3738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209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83950" y="2332468"/>
            <a:ext cx="4946165" cy="373813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CasellaDiTesto 11"/>
          <p:cNvSpPr txBox="1"/>
          <p:nvPr/>
        </p:nvSpPr>
        <p:spPr>
          <a:xfrm>
            <a:off x="671615" y="958164"/>
            <a:ext cx="113453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i="1" dirty="0" smtClean="0">
                <a:solidFill>
                  <a:srgbClr val="FF0000"/>
                </a:solidFill>
              </a:rPr>
              <a:t>“The most important role of a woman is to take care of her house and family” </a:t>
            </a:r>
            <a:endParaRPr lang="en-GB" sz="2000" b="1" i="1" dirty="0">
              <a:solidFill>
                <a:srgbClr val="FF0000"/>
              </a:solidFill>
            </a:endParaRP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51949" y="7106"/>
            <a:ext cx="1140051" cy="95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096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rtl="0"/>
            <a:endParaRPr lang="it-IT" noProof="0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 rtl="0"/>
            <a:fld id="{B67B645E-C5E5-4727-B977-D372A0AA71D9}" type="slidenum">
              <a:rPr lang="it-IT" noProof="0" smtClean="0"/>
              <a:pPr algn="ctr" rtl="0"/>
              <a:t>11</a:t>
            </a:fld>
            <a:endParaRPr lang="it-IT" noProof="0" dirty="0"/>
          </a:p>
        </p:txBody>
      </p:sp>
      <p:sp>
        <p:nvSpPr>
          <p:cNvPr id="6" name="Titolo 2"/>
          <p:cNvSpPr>
            <a:spLocks noGrp="1"/>
          </p:cNvSpPr>
          <p:nvPr>
            <p:ph type="title"/>
          </p:nvPr>
        </p:nvSpPr>
        <p:spPr>
          <a:xfrm>
            <a:off x="432000" y="262960"/>
            <a:ext cx="11329200" cy="432000"/>
          </a:xfrm>
        </p:spPr>
        <p:txBody>
          <a:bodyPr/>
          <a:lstStyle/>
          <a:p>
            <a:r>
              <a:rPr lang="en-GB" dirty="0" smtClean="0"/>
              <a:t>Some remark regarding gender stereotype: comparison between teachers and student </a:t>
            </a:r>
            <a:endParaRPr lang="en-GB" dirty="0"/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671615" y="2957726"/>
            <a:ext cx="1694699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r>
              <a:rPr kumimoji="0" lang="it-IT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What</a:t>
            </a:r>
            <a:r>
              <a:rPr kumimoji="0" lang="it-IT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the </a:t>
            </a:r>
            <a:r>
              <a:rPr lang="it-IT" sz="2400" b="1" dirty="0" err="1" smtClean="0">
                <a:solidFill>
                  <a:srgbClr val="000000"/>
                </a:solidFill>
              </a:rPr>
              <a:t>students</a:t>
            </a:r>
            <a:r>
              <a:rPr lang="it-IT" sz="2400" b="1" dirty="0" smtClean="0">
                <a:solidFill>
                  <a:srgbClr val="000000"/>
                </a:solidFill>
              </a:rPr>
              <a:t> </a:t>
            </a:r>
            <a:r>
              <a:rPr lang="it-IT" sz="2400" b="1" dirty="0" err="1" smtClean="0">
                <a:solidFill>
                  <a:srgbClr val="000000"/>
                </a:solidFill>
              </a:rPr>
              <a:t>answer</a:t>
            </a:r>
            <a:endParaRPr kumimoji="0" lang="it-IT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671615" y="958164"/>
            <a:ext cx="113453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i="1" dirty="0" smtClean="0">
                <a:solidFill>
                  <a:srgbClr val="FF0000"/>
                </a:solidFill>
              </a:rPr>
              <a:t>“The most important role of a woman is to take care of her house and family” </a:t>
            </a:r>
            <a:endParaRPr lang="en-GB" sz="2000" b="1" i="1" dirty="0">
              <a:solidFill>
                <a:srgbClr val="FF0000"/>
              </a:solidFill>
            </a:endParaRPr>
          </a:p>
        </p:txBody>
      </p:sp>
      <p:pic>
        <p:nvPicPr>
          <p:cNvPr id="13" name="Google Shape;119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352800" y="1709920"/>
            <a:ext cx="8093075" cy="4606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51949" y="15460"/>
            <a:ext cx="1140051" cy="95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91661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21934" y="242922"/>
            <a:ext cx="11319733" cy="432000"/>
          </a:xfrm>
        </p:spPr>
        <p:txBody>
          <a:bodyPr/>
          <a:lstStyle/>
          <a:p>
            <a:r>
              <a:rPr lang="en-GB" dirty="0" smtClean="0"/>
              <a:t>Some remark regarding gender stereotype: comparison between parents and student </a:t>
            </a:r>
            <a:endParaRPr lang="en-GB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rtl="0"/>
            <a:endParaRPr lang="it-IT" noProof="0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 rtl="0"/>
            <a:fld id="{B67B645E-C5E5-4727-B977-D372A0AA71D9}" type="slidenum">
              <a:rPr lang="it-IT" noProof="0" smtClean="0"/>
              <a:pPr algn="ctr" rtl="0"/>
              <a:t>12</a:t>
            </a:fld>
            <a:endParaRPr lang="it-IT" noProof="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186267" y="923717"/>
            <a:ext cx="113453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i="1" dirty="0" smtClean="0">
                <a:solidFill>
                  <a:srgbClr val="FF0000"/>
                </a:solidFill>
              </a:rPr>
              <a:t>“The most important role of a woman is to take care of her house and family” </a:t>
            </a:r>
            <a:endParaRPr lang="en-GB" sz="2000" b="1" i="1" dirty="0">
              <a:solidFill>
                <a:srgbClr val="FF0000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432000" y="2459864"/>
            <a:ext cx="25061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What the parents think</a:t>
            </a:r>
            <a:endParaRPr lang="en-GB" sz="2800" b="1" dirty="0"/>
          </a:p>
        </p:txBody>
      </p:sp>
      <p:pic>
        <p:nvPicPr>
          <p:cNvPr id="8" name="Google Shape;119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530600" y="1458847"/>
            <a:ext cx="7705725" cy="477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1641" y="0"/>
            <a:ext cx="1140051" cy="95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867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rtl="0"/>
            <a:endParaRPr lang="it-IT" noProof="0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 rtl="0"/>
            <a:fld id="{B67B645E-C5E5-4727-B977-D372A0AA71D9}" type="slidenum">
              <a:rPr lang="it-IT" noProof="0" smtClean="0"/>
              <a:pPr algn="ctr" rtl="0"/>
              <a:t>13</a:t>
            </a:fld>
            <a:endParaRPr lang="it-IT" noProof="0" dirty="0"/>
          </a:p>
        </p:txBody>
      </p:sp>
      <p:sp>
        <p:nvSpPr>
          <p:cNvPr id="6" name="Titolo 2"/>
          <p:cNvSpPr>
            <a:spLocks noGrp="1"/>
          </p:cNvSpPr>
          <p:nvPr>
            <p:ph type="title"/>
          </p:nvPr>
        </p:nvSpPr>
        <p:spPr>
          <a:xfrm>
            <a:off x="432000" y="262960"/>
            <a:ext cx="11329200" cy="432000"/>
          </a:xfrm>
        </p:spPr>
        <p:txBody>
          <a:bodyPr/>
          <a:lstStyle/>
          <a:p>
            <a:r>
              <a:rPr lang="en-GB" dirty="0" smtClean="0"/>
              <a:t>Some remark regarding gender stereotype: comparison between parents and students </a:t>
            </a:r>
            <a:endParaRPr lang="en-GB" dirty="0"/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83301" y="2626069"/>
            <a:ext cx="1694699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r>
              <a:rPr kumimoji="0" lang="it-IT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What</a:t>
            </a:r>
            <a:r>
              <a:rPr kumimoji="0" lang="it-IT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the </a:t>
            </a:r>
            <a:r>
              <a:rPr kumimoji="0" lang="it-IT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parents</a:t>
            </a:r>
            <a:r>
              <a:rPr lang="it-IT" sz="2400" b="1" dirty="0" smtClean="0">
                <a:solidFill>
                  <a:srgbClr val="000000"/>
                </a:solidFill>
              </a:rPr>
              <a:t> </a:t>
            </a:r>
            <a:r>
              <a:rPr lang="it-IT" sz="2400" b="1" dirty="0" err="1" smtClean="0">
                <a:solidFill>
                  <a:srgbClr val="000000"/>
                </a:solidFill>
              </a:rPr>
              <a:t>think</a:t>
            </a:r>
            <a:r>
              <a:rPr lang="it-IT" sz="2400" b="1" dirty="0" smtClean="0">
                <a:solidFill>
                  <a:srgbClr val="000000"/>
                </a:solidFill>
              </a:rPr>
              <a:t> </a:t>
            </a:r>
            <a:r>
              <a:rPr lang="it-IT" sz="2400" b="1" dirty="0" err="1" smtClean="0">
                <a:solidFill>
                  <a:srgbClr val="000000"/>
                </a:solidFill>
              </a:rPr>
              <a:t>about</a:t>
            </a:r>
            <a:r>
              <a:rPr lang="it-IT" sz="2400" b="1" dirty="0" smtClean="0">
                <a:solidFill>
                  <a:srgbClr val="000000"/>
                </a:solidFill>
              </a:rPr>
              <a:t> the </a:t>
            </a:r>
            <a:r>
              <a:rPr lang="it-IT" sz="2400" b="1" dirty="0" err="1" smtClean="0">
                <a:solidFill>
                  <a:srgbClr val="000000"/>
                </a:solidFill>
              </a:rPr>
              <a:t>students</a:t>
            </a:r>
            <a:r>
              <a:rPr lang="it-IT" sz="2400" b="1" dirty="0" smtClean="0">
                <a:solidFill>
                  <a:srgbClr val="000000"/>
                </a:solidFill>
              </a:rPr>
              <a:t>’ </a:t>
            </a:r>
            <a:r>
              <a:rPr lang="it-IT" sz="2400" b="1" dirty="0" err="1" smtClean="0">
                <a:solidFill>
                  <a:srgbClr val="000000"/>
                </a:solidFill>
              </a:rPr>
              <a:t>answers</a:t>
            </a:r>
            <a:endParaRPr kumimoji="0" lang="it-IT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978685" y="1653568"/>
            <a:ext cx="3529432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Female</a:t>
            </a:r>
            <a:endParaRPr kumimoji="0" lang="it-IT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7842185" y="1653568"/>
            <a:ext cx="3529432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Male</a:t>
            </a:r>
            <a:endParaRPr kumimoji="0" lang="it-IT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671615" y="958164"/>
            <a:ext cx="113453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i="1" dirty="0" smtClean="0">
                <a:solidFill>
                  <a:srgbClr val="FF0000"/>
                </a:solidFill>
              </a:rPr>
              <a:t>“The most important role of a woman is to take care of her house and family” </a:t>
            </a:r>
            <a:endParaRPr lang="en-GB" sz="2000" b="1" i="1" dirty="0">
              <a:solidFill>
                <a:srgbClr val="FF0000"/>
              </a:solidFill>
            </a:endParaRPr>
          </a:p>
        </p:txBody>
      </p:sp>
      <p:pic>
        <p:nvPicPr>
          <p:cNvPr id="13" name="Google Shape;209;p4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463800" y="2145483"/>
            <a:ext cx="4559202" cy="3617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299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40855" y="2145483"/>
            <a:ext cx="4532093" cy="3617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51949" y="7106"/>
            <a:ext cx="1140051" cy="95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20921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rtl="0"/>
            <a:endParaRPr lang="it-IT" noProof="0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 rtl="0"/>
            <a:fld id="{B67B645E-C5E5-4727-B977-D372A0AA71D9}" type="slidenum">
              <a:rPr lang="it-IT" noProof="0" smtClean="0"/>
              <a:pPr algn="ctr" rtl="0"/>
              <a:t>14</a:t>
            </a:fld>
            <a:endParaRPr lang="it-IT" noProof="0" dirty="0"/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240279" y="5922154"/>
            <a:ext cx="11360800" cy="3908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ZA" sz="3200" b="1" kern="1200" spc="-15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i="1" dirty="0" err="1" smtClean="0"/>
              <a:t>Eurobarometer</a:t>
            </a:r>
            <a:r>
              <a:rPr lang="it-IT" sz="2400" i="1" dirty="0" smtClean="0"/>
              <a:t>, 2017</a:t>
            </a:r>
            <a:endParaRPr lang="it-IT" sz="2400" i="1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8134" y="1642533"/>
            <a:ext cx="9168692" cy="4161893"/>
          </a:xfrm>
          <a:prstGeom prst="rect">
            <a:avLst/>
          </a:prstGeom>
        </p:spPr>
      </p:pic>
      <p:sp>
        <p:nvSpPr>
          <p:cNvPr id="8" name="Elaborazione 7"/>
          <p:cNvSpPr/>
          <p:nvPr/>
        </p:nvSpPr>
        <p:spPr>
          <a:xfrm>
            <a:off x="6701541" y="1642533"/>
            <a:ext cx="356839" cy="3869267"/>
          </a:xfrm>
          <a:prstGeom prst="flowChartProcess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endParaRPr lang="it-IT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9" name="Titolo 2"/>
          <p:cNvSpPr>
            <a:spLocks noGrp="1"/>
          </p:cNvSpPr>
          <p:nvPr>
            <p:ph type="title"/>
          </p:nvPr>
        </p:nvSpPr>
        <p:spPr>
          <a:xfrm>
            <a:off x="399748" y="237267"/>
            <a:ext cx="11329200" cy="432000"/>
          </a:xfrm>
        </p:spPr>
        <p:txBody>
          <a:bodyPr/>
          <a:lstStyle/>
          <a:p>
            <a:r>
              <a:rPr lang="en-GB" dirty="0" smtClean="0"/>
              <a:t>Some remarks regarding gender stereotype</a:t>
            </a:r>
            <a:endParaRPr lang="en-GB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240279" y="1053211"/>
            <a:ext cx="113453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i="1" dirty="0" smtClean="0">
                <a:solidFill>
                  <a:srgbClr val="FF0000"/>
                </a:solidFill>
              </a:rPr>
              <a:t>“It is acceptable for men to cry” </a:t>
            </a:r>
            <a:endParaRPr lang="en-GB" sz="2000" b="1" i="1" dirty="0">
              <a:solidFill>
                <a:srgbClr val="FF0000"/>
              </a:solidFill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1053" y="0"/>
            <a:ext cx="1140051" cy="95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491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rtl="0"/>
            <a:endParaRPr lang="it-IT" noProof="0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 rtl="0"/>
            <a:fld id="{B67B645E-C5E5-4727-B977-D372A0AA71D9}" type="slidenum">
              <a:rPr lang="it-IT" noProof="0" smtClean="0"/>
              <a:pPr algn="ctr" rtl="0"/>
              <a:t>15</a:t>
            </a:fld>
            <a:endParaRPr lang="it-IT" noProof="0" dirty="0"/>
          </a:p>
        </p:txBody>
      </p:sp>
      <p:sp>
        <p:nvSpPr>
          <p:cNvPr id="6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Some remark regarding gender stereotype: comparison between teachers and student </a:t>
            </a:r>
            <a:endParaRPr lang="en-GB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240279" y="1053211"/>
            <a:ext cx="113453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i="1" dirty="0" smtClean="0">
                <a:solidFill>
                  <a:srgbClr val="FF0000"/>
                </a:solidFill>
              </a:rPr>
              <a:t>“It is acceptable for men to cry” </a:t>
            </a:r>
            <a:endParaRPr lang="en-GB" sz="2000" b="1" i="1" dirty="0">
              <a:solidFill>
                <a:srgbClr val="FF000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432000" y="2459864"/>
            <a:ext cx="250613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What the teachers think…</a:t>
            </a:r>
            <a:endParaRPr lang="en-GB" sz="2800" b="1" dirty="0"/>
          </a:p>
        </p:txBody>
      </p:sp>
      <p:pic>
        <p:nvPicPr>
          <p:cNvPr id="9" name="Google Shape;114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420533" y="1555005"/>
            <a:ext cx="7811991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51949" y="7548"/>
            <a:ext cx="1140051" cy="95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382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rtl="0"/>
            <a:endParaRPr lang="it-IT" noProof="0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 rtl="0"/>
            <a:fld id="{B67B645E-C5E5-4727-B977-D372A0AA71D9}" type="slidenum">
              <a:rPr lang="it-IT" noProof="0" smtClean="0"/>
              <a:pPr algn="ctr" rtl="0"/>
              <a:t>16</a:t>
            </a:fld>
            <a:endParaRPr lang="it-IT" noProof="0" dirty="0"/>
          </a:p>
        </p:txBody>
      </p:sp>
      <p:sp>
        <p:nvSpPr>
          <p:cNvPr id="6" name="Titolo 2"/>
          <p:cNvSpPr>
            <a:spLocks noGrp="1"/>
          </p:cNvSpPr>
          <p:nvPr>
            <p:ph type="title"/>
          </p:nvPr>
        </p:nvSpPr>
        <p:spPr>
          <a:xfrm>
            <a:off x="432000" y="262960"/>
            <a:ext cx="11329200" cy="432000"/>
          </a:xfrm>
        </p:spPr>
        <p:txBody>
          <a:bodyPr/>
          <a:lstStyle/>
          <a:p>
            <a:r>
              <a:rPr lang="en-GB" dirty="0" smtClean="0"/>
              <a:t>Some remark regarding gender stereotype: comparison between teachers and student </a:t>
            </a:r>
            <a:endParaRPr lang="en-GB" dirty="0"/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83301" y="2626069"/>
            <a:ext cx="1694699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r>
              <a:rPr kumimoji="0" lang="it-IT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What</a:t>
            </a:r>
            <a:r>
              <a:rPr kumimoji="0" lang="it-IT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the </a:t>
            </a:r>
            <a:r>
              <a:rPr kumimoji="0" lang="it-IT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teacher</a:t>
            </a:r>
            <a:r>
              <a:rPr lang="it-IT" sz="2400" b="1" dirty="0" smtClean="0">
                <a:solidFill>
                  <a:srgbClr val="000000"/>
                </a:solidFill>
              </a:rPr>
              <a:t>s </a:t>
            </a:r>
            <a:r>
              <a:rPr lang="it-IT" sz="2400" b="1" dirty="0" err="1" smtClean="0">
                <a:solidFill>
                  <a:srgbClr val="000000"/>
                </a:solidFill>
              </a:rPr>
              <a:t>think</a:t>
            </a:r>
            <a:r>
              <a:rPr lang="it-IT" sz="2400" b="1" dirty="0" smtClean="0">
                <a:solidFill>
                  <a:srgbClr val="000000"/>
                </a:solidFill>
              </a:rPr>
              <a:t> </a:t>
            </a:r>
            <a:r>
              <a:rPr lang="it-IT" sz="2400" b="1" dirty="0" err="1" smtClean="0">
                <a:solidFill>
                  <a:srgbClr val="000000"/>
                </a:solidFill>
              </a:rPr>
              <a:t>about</a:t>
            </a:r>
            <a:r>
              <a:rPr lang="it-IT" sz="2400" b="1" dirty="0" smtClean="0">
                <a:solidFill>
                  <a:srgbClr val="000000"/>
                </a:solidFill>
              </a:rPr>
              <a:t> the </a:t>
            </a:r>
            <a:r>
              <a:rPr lang="it-IT" sz="2400" b="1" dirty="0" err="1" smtClean="0">
                <a:solidFill>
                  <a:srgbClr val="000000"/>
                </a:solidFill>
              </a:rPr>
              <a:t>students</a:t>
            </a:r>
            <a:r>
              <a:rPr lang="it-IT" sz="2400" b="1" dirty="0" smtClean="0">
                <a:solidFill>
                  <a:srgbClr val="000000"/>
                </a:solidFill>
              </a:rPr>
              <a:t>’ </a:t>
            </a:r>
            <a:r>
              <a:rPr lang="it-IT" sz="2400" b="1" dirty="0" err="1" smtClean="0">
                <a:solidFill>
                  <a:srgbClr val="000000"/>
                </a:solidFill>
              </a:rPr>
              <a:t>answers</a:t>
            </a:r>
            <a:endParaRPr kumimoji="0" lang="it-IT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892316" y="1653568"/>
            <a:ext cx="3529432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Female</a:t>
            </a:r>
            <a:endParaRPr kumimoji="0" lang="it-IT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7920337" y="1659541"/>
            <a:ext cx="3529432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Male</a:t>
            </a:r>
            <a:endParaRPr kumimoji="0" lang="it-IT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240279" y="1053211"/>
            <a:ext cx="113453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i="1" dirty="0" smtClean="0">
                <a:solidFill>
                  <a:srgbClr val="FF0000"/>
                </a:solidFill>
              </a:rPr>
              <a:t>“It is acceptable for men to cry” </a:t>
            </a:r>
            <a:endParaRPr lang="en-GB" sz="2000" b="1" i="1" dirty="0">
              <a:solidFill>
                <a:srgbClr val="FF0000"/>
              </a:solidFill>
            </a:endParaRPr>
          </a:p>
        </p:txBody>
      </p:sp>
      <p:pic>
        <p:nvPicPr>
          <p:cNvPr id="14" name="Google Shape;204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19309" y="2285966"/>
            <a:ext cx="4875446" cy="3445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294;p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62345" y="2275256"/>
            <a:ext cx="4854603" cy="3441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51949" y="-957"/>
            <a:ext cx="1140051" cy="95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8754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rtl="0"/>
            <a:endParaRPr lang="it-IT" noProof="0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 rtl="0"/>
            <a:fld id="{B67B645E-C5E5-4727-B977-D372A0AA71D9}" type="slidenum">
              <a:rPr lang="it-IT" noProof="0" smtClean="0"/>
              <a:pPr algn="ctr" rtl="0"/>
              <a:t>17</a:t>
            </a:fld>
            <a:endParaRPr lang="it-IT" noProof="0" dirty="0"/>
          </a:p>
        </p:txBody>
      </p:sp>
      <p:sp>
        <p:nvSpPr>
          <p:cNvPr id="6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Some remark regarding gender stereotype: comparison between teachers and student </a:t>
            </a:r>
            <a:endParaRPr lang="en-GB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240279" y="1053211"/>
            <a:ext cx="113453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i="1" dirty="0" smtClean="0">
                <a:solidFill>
                  <a:srgbClr val="FF0000"/>
                </a:solidFill>
              </a:rPr>
              <a:t>“It is acceptable for men to cry” </a:t>
            </a:r>
            <a:endParaRPr lang="en-GB" sz="2000" b="1" i="1" dirty="0">
              <a:solidFill>
                <a:srgbClr val="FF0000"/>
              </a:solidFill>
            </a:endParaRPr>
          </a:p>
        </p:txBody>
      </p:sp>
      <p:sp>
        <p:nvSpPr>
          <p:cNvPr id="10" name="Titolo 1"/>
          <p:cNvSpPr txBox="1">
            <a:spLocks/>
          </p:cNvSpPr>
          <p:nvPr/>
        </p:nvSpPr>
        <p:spPr>
          <a:xfrm>
            <a:off x="671615" y="2957726"/>
            <a:ext cx="1694699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r>
              <a:rPr kumimoji="0" lang="it-IT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What</a:t>
            </a:r>
            <a:r>
              <a:rPr kumimoji="0" lang="it-IT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the </a:t>
            </a:r>
            <a:r>
              <a:rPr lang="it-IT" sz="2400" b="1" dirty="0" err="1" smtClean="0">
                <a:solidFill>
                  <a:srgbClr val="000000"/>
                </a:solidFill>
              </a:rPr>
              <a:t>students</a:t>
            </a:r>
            <a:r>
              <a:rPr lang="it-IT" sz="2400" b="1" dirty="0" smtClean="0">
                <a:solidFill>
                  <a:srgbClr val="000000"/>
                </a:solidFill>
              </a:rPr>
              <a:t> </a:t>
            </a:r>
            <a:r>
              <a:rPr lang="it-IT" sz="2400" b="1" dirty="0" err="1" smtClean="0">
                <a:solidFill>
                  <a:srgbClr val="000000"/>
                </a:solidFill>
              </a:rPr>
              <a:t>answer</a:t>
            </a:r>
            <a:endParaRPr kumimoji="0" lang="it-IT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1" name="Google Shape;114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366719" y="1509239"/>
            <a:ext cx="7843148" cy="48566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51949" y="7548"/>
            <a:ext cx="1140051" cy="95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153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21934" y="242922"/>
            <a:ext cx="11319733" cy="432000"/>
          </a:xfrm>
        </p:spPr>
        <p:txBody>
          <a:bodyPr/>
          <a:lstStyle/>
          <a:p>
            <a:r>
              <a:rPr lang="en-GB" dirty="0" smtClean="0"/>
              <a:t>Some remarks regarding gender stereotype: comparison between parents and student </a:t>
            </a:r>
            <a:endParaRPr lang="en-GB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rtl="0"/>
            <a:endParaRPr lang="it-IT" noProof="0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 rtl="0"/>
            <a:fld id="{B67B645E-C5E5-4727-B977-D372A0AA71D9}" type="slidenum">
              <a:rPr lang="it-IT" noProof="0" smtClean="0"/>
              <a:pPr algn="ctr" rtl="0"/>
              <a:t>18</a:t>
            </a:fld>
            <a:endParaRPr lang="it-IT" noProof="0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432000" y="2459864"/>
            <a:ext cx="25061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What the parents think</a:t>
            </a:r>
            <a:endParaRPr lang="en-GB" sz="2800" b="1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240279" y="1053211"/>
            <a:ext cx="113453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i="1" dirty="0" smtClean="0">
                <a:solidFill>
                  <a:srgbClr val="FF0000"/>
                </a:solidFill>
              </a:rPr>
              <a:t>“It is acceptable for men to cry” </a:t>
            </a:r>
            <a:endParaRPr lang="en-GB" sz="2000" b="1" i="1" dirty="0">
              <a:solidFill>
                <a:srgbClr val="FF0000"/>
              </a:solidFill>
            </a:endParaRPr>
          </a:p>
        </p:txBody>
      </p:sp>
      <p:pic>
        <p:nvPicPr>
          <p:cNvPr id="12" name="Google Shape;114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327400" y="1594347"/>
            <a:ext cx="7743825" cy="479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1225" y="0"/>
            <a:ext cx="1140051" cy="95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344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rtl="0"/>
            <a:endParaRPr lang="it-IT" noProof="0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 rtl="0"/>
            <a:fld id="{B67B645E-C5E5-4727-B977-D372A0AA71D9}" type="slidenum">
              <a:rPr lang="it-IT" noProof="0" smtClean="0"/>
              <a:pPr algn="ctr" rtl="0"/>
              <a:t>19</a:t>
            </a:fld>
            <a:endParaRPr lang="it-IT" noProof="0" dirty="0"/>
          </a:p>
        </p:txBody>
      </p:sp>
      <p:sp>
        <p:nvSpPr>
          <p:cNvPr id="6" name="Titolo 2"/>
          <p:cNvSpPr>
            <a:spLocks noGrp="1"/>
          </p:cNvSpPr>
          <p:nvPr>
            <p:ph type="title"/>
          </p:nvPr>
        </p:nvSpPr>
        <p:spPr>
          <a:xfrm>
            <a:off x="432000" y="262960"/>
            <a:ext cx="11329200" cy="432000"/>
          </a:xfrm>
        </p:spPr>
        <p:txBody>
          <a:bodyPr/>
          <a:lstStyle/>
          <a:p>
            <a:r>
              <a:rPr lang="en-GB" dirty="0" smtClean="0"/>
              <a:t>Some remark regarding gender stereotype: comparison between parents and students </a:t>
            </a:r>
            <a:endParaRPr lang="en-GB" dirty="0"/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83301" y="2626069"/>
            <a:ext cx="1694699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r>
              <a:rPr kumimoji="0" lang="it-IT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What</a:t>
            </a:r>
            <a:r>
              <a:rPr kumimoji="0" lang="it-IT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the </a:t>
            </a:r>
            <a:r>
              <a:rPr kumimoji="0" lang="it-IT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parents</a:t>
            </a:r>
            <a:r>
              <a:rPr lang="it-IT" sz="2400" b="1" dirty="0" smtClean="0">
                <a:solidFill>
                  <a:srgbClr val="000000"/>
                </a:solidFill>
              </a:rPr>
              <a:t> </a:t>
            </a:r>
            <a:r>
              <a:rPr lang="it-IT" sz="2400" b="1" dirty="0" err="1" smtClean="0">
                <a:solidFill>
                  <a:srgbClr val="000000"/>
                </a:solidFill>
              </a:rPr>
              <a:t>think</a:t>
            </a:r>
            <a:r>
              <a:rPr lang="it-IT" sz="2400" b="1" dirty="0" smtClean="0">
                <a:solidFill>
                  <a:srgbClr val="000000"/>
                </a:solidFill>
              </a:rPr>
              <a:t> </a:t>
            </a:r>
            <a:r>
              <a:rPr lang="it-IT" sz="2400" b="1" dirty="0" err="1" smtClean="0">
                <a:solidFill>
                  <a:srgbClr val="000000"/>
                </a:solidFill>
              </a:rPr>
              <a:t>about</a:t>
            </a:r>
            <a:r>
              <a:rPr lang="it-IT" sz="2400" b="1" dirty="0" smtClean="0">
                <a:solidFill>
                  <a:srgbClr val="000000"/>
                </a:solidFill>
              </a:rPr>
              <a:t> the </a:t>
            </a:r>
            <a:r>
              <a:rPr lang="it-IT" sz="2400" b="1" dirty="0" err="1" smtClean="0">
                <a:solidFill>
                  <a:srgbClr val="000000"/>
                </a:solidFill>
              </a:rPr>
              <a:t>students</a:t>
            </a:r>
            <a:r>
              <a:rPr lang="it-IT" sz="2400" b="1" dirty="0" smtClean="0">
                <a:solidFill>
                  <a:srgbClr val="000000"/>
                </a:solidFill>
              </a:rPr>
              <a:t>’ </a:t>
            </a:r>
            <a:r>
              <a:rPr lang="it-IT" sz="2400" b="1" dirty="0" err="1" smtClean="0">
                <a:solidFill>
                  <a:srgbClr val="000000"/>
                </a:solidFill>
              </a:rPr>
              <a:t>answers</a:t>
            </a:r>
            <a:endParaRPr kumimoji="0" lang="it-IT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978685" y="1653568"/>
            <a:ext cx="3529432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Female</a:t>
            </a:r>
            <a:endParaRPr kumimoji="0" lang="it-IT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7842185" y="1653568"/>
            <a:ext cx="3529432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Male</a:t>
            </a:r>
            <a:endParaRPr kumimoji="0" lang="it-IT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240279" y="1053211"/>
            <a:ext cx="113453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i="1" dirty="0" smtClean="0">
                <a:solidFill>
                  <a:srgbClr val="FF0000"/>
                </a:solidFill>
              </a:rPr>
              <a:t>“It is acceptable for men to cry” </a:t>
            </a:r>
            <a:endParaRPr lang="en-GB" sz="2000" b="1" i="1" dirty="0">
              <a:solidFill>
                <a:srgbClr val="FF0000"/>
              </a:solidFill>
            </a:endParaRPr>
          </a:p>
        </p:txBody>
      </p:sp>
      <p:pic>
        <p:nvPicPr>
          <p:cNvPr id="15" name="Google Shape;204;p4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353733" y="2319654"/>
            <a:ext cx="4610593" cy="3353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294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91399" y="2319654"/>
            <a:ext cx="4479867" cy="3353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51949" y="0"/>
            <a:ext cx="1140051" cy="95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0924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Segnaposto contenut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6456712"/>
              </p:ext>
            </p:extLst>
          </p:nvPr>
        </p:nvGraphicFramePr>
        <p:xfrm>
          <a:off x="279400" y="753519"/>
          <a:ext cx="8195733" cy="4184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smtClean="0"/>
              <a:t>IO 1 – Main Activities</a:t>
            </a:r>
            <a:endParaRPr lang="en-GB" sz="400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>
          <a:xfrm>
            <a:off x="8665" y="5984878"/>
            <a:ext cx="4114800" cy="226714"/>
          </a:xfrm>
        </p:spPr>
        <p:txBody>
          <a:bodyPr/>
          <a:lstStyle/>
          <a:p>
            <a:pPr rtl="0"/>
            <a:endParaRPr lang="it-IT" noProof="0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>
          <a:xfrm>
            <a:off x="11728948" y="6004407"/>
            <a:ext cx="288000" cy="288000"/>
          </a:xfrm>
        </p:spPr>
        <p:txBody>
          <a:bodyPr/>
          <a:lstStyle/>
          <a:p>
            <a:pPr algn="ctr" rtl="0"/>
            <a:fld id="{B67B645E-C5E5-4727-B977-D372A0AA71D9}" type="slidenum">
              <a:rPr lang="it-IT" noProof="0" smtClean="0"/>
              <a:pPr algn="ctr" rtl="0"/>
              <a:t>2</a:t>
            </a:fld>
            <a:endParaRPr lang="it-IT" noProof="0" dirty="0"/>
          </a:p>
        </p:txBody>
      </p:sp>
      <p:sp>
        <p:nvSpPr>
          <p:cNvPr id="7" name="Documento multiplo 6"/>
          <p:cNvSpPr/>
          <p:nvPr/>
        </p:nvSpPr>
        <p:spPr>
          <a:xfrm>
            <a:off x="9482667" y="999259"/>
            <a:ext cx="2040466" cy="2031999"/>
          </a:xfrm>
          <a:prstGeom prst="flowChartMultidocument">
            <a:avLst/>
          </a:prstGeom>
          <a:gradFill flip="none" rotWithShape="1">
            <a:gsLst>
              <a:gs pos="1800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330200" dist="304800" dir="5400000" algn="t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solidFill>
                  <a:schemeClr val="lt1"/>
                </a:solidFill>
              </a:rPr>
              <a:t>Handbook</a:t>
            </a:r>
            <a:endParaRPr lang="en-GB" sz="2800" b="1" dirty="0"/>
          </a:p>
          <a:p>
            <a:pPr algn="ctr"/>
            <a:endParaRPr lang="en-GB" sz="2800" b="1" dirty="0" smtClean="0">
              <a:solidFill>
                <a:schemeClr val="lt1"/>
              </a:solidFill>
            </a:endParaRPr>
          </a:p>
        </p:txBody>
      </p:sp>
      <p:sp>
        <p:nvSpPr>
          <p:cNvPr id="9" name="Documento multiplo 8"/>
          <p:cNvSpPr/>
          <p:nvPr/>
        </p:nvSpPr>
        <p:spPr>
          <a:xfrm>
            <a:off x="9482667" y="3649960"/>
            <a:ext cx="2040466" cy="2031999"/>
          </a:xfrm>
          <a:prstGeom prst="flowChartMultidocumen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solidFill>
                  <a:schemeClr val="lt1"/>
                </a:solidFill>
              </a:rPr>
              <a:t>Results of the questionnaires </a:t>
            </a:r>
          </a:p>
        </p:txBody>
      </p:sp>
      <p:sp>
        <p:nvSpPr>
          <p:cNvPr id="10" name="Gallone 9"/>
          <p:cNvSpPr/>
          <p:nvPr/>
        </p:nvSpPr>
        <p:spPr>
          <a:xfrm>
            <a:off x="8669867" y="1388518"/>
            <a:ext cx="618066" cy="1083732"/>
          </a:xfrm>
          <a:prstGeom prst="chevron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lt1"/>
              </a:solidFill>
            </a:endParaRPr>
          </a:p>
        </p:txBody>
      </p:sp>
      <p:sp>
        <p:nvSpPr>
          <p:cNvPr id="11" name="Gallone 10"/>
          <p:cNvSpPr/>
          <p:nvPr/>
        </p:nvSpPr>
        <p:spPr>
          <a:xfrm>
            <a:off x="8669867" y="3166518"/>
            <a:ext cx="618066" cy="1083732"/>
          </a:xfrm>
          <a:prstGeom prst="chevron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lt1"/>
              </a:solidFill>
            </a:endParaRPr>
          </a:p>
        </p:txBody>
      </p:sp>
      <p:sp>
        <p:nvSpPr>
          <p:cNvPr id="12" name="Rettangolo arrotondato 11"/>
          <p:cNvSpPr/>
          <p:nvPr/>
        </p:nvSpPr>
        <p:spPr>
          <a:xfrm>
            <a:off x="270932" y="4174051"/>
            <a:ext cx="2616200" cy="2118355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1" dirty="0" smtClean="0"/>
              <a:t>Teachers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  <a:p>
            <a:r>
              <a:rPr lang="it-IT" dirty="0" smtClean="0"/>
              <a:t>School 1 (Augusto Lyceum): </a:t>
            </a:r>
            <a:r>
              <a:rPr lang="it-IT" dirty="0"/>
              <a:t>8</a:t>
            </a:r>
          </a:p>
          <a:p>
            <a:r>
              <a:rPr lang="it-IT" dirty="0" smtClean="0"/>
              <a:t>School 2 (Mamiani Lyceum); 6</a:t>
            </a:r>
            <a:endParaRPr lang="it-IT" dirty="0"/>
          </a:p>
          <a:p>
            <a:r>
              <a:rPr lang="it-IT" u="sng" dirty="0" smtClean="0"/>
              <a:t>Total </a:t>
            </a:r>
            <a:r>
              <a:rPr lang="it-IT" u="sng" dirty="0" err="1" smtClean="0"/>
              <a:t>teachers</a:t>
            </a:r>
            <a:r>
              <a:rPr lang="it-IT" dirty="0" smtClean="0"/>
              <a:t>: </a:t>
            </a:r>
            <a:r>
              <a:rPr lang="it-IT" dirty="0"/>
              <a:t>14</a:t>
            </a:r>
          </a:p>
        </p:txBody>
      </p:sp>
      <p:sp>
        <p:nvSpPr>
          <p:cNvPr id="13" name="Rettangolo arrotondato 12"/>
          <p:cNvSpPr/>
          <p:nvPr/>
        </p:nvSpPr>
        <p:spPr>
          <a:xfrm>
            <a:off x="3010099" y="4174051"/>
            <a:ext cx="2616200" cy="2118355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1" dirty="0" smtClean="0"/>
              <a:t>Students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  <a:p>
            <a:r>
              <a:rPr lang="it-IT" dirty="0" smtClean="0"/>
              <a:t>School 1 (Augusto Lyceum): 20</a:t>
            </a:r>
          </a:p>
          <a:p>
            <a:r>
              <a:rPr lang="it-IT" dirty="0" smtClean="0"/>
              <a:t>School 2 (Mamiani Lyceum); 25</a:t>
            </a:r>
          </a:p>
          <a:p>
            <a:r>
              <a:rPr lang="it-IT" u="sng" dirty="0" smtClean="0"/>
              <a:t>Total </a:t>
            </a:r>
            <a:r>
              <a:rPr lang="it-IT" u="sng" dirty="0" err="1" smtClean="0"/>
              <a:t>teachers</a:t>
            </a:r>
            <a:r>
              <a:rPr lang="it-IT" dirty="0" smtClean="0"/>
              <a:t>: 45</a:t>
            </a:r>
            <a:endParaRPr lang="it-IT" dirty="0"/>
          </a:p>
        </p:txBody>
      </p:sp>
      <p:sp>
        <p:nvSpPr>
          <p:cNvPr id="14" name="Rettangolo arrotondato 13"/>
          <p:cNvSpPr/>
          <p:nvPr/>
        </p:nvSpPr>
        <p:spPr>
          <a:xfrm>
            <a:off x="5749266" y="4174051"/>
            <a:ext cx="2616200" cy="2118355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1" dirty="0" err="1" smtClean="0"/>
              <a:t>Parents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  <a:p>
            <a:r>
              <a:rPr lang="it-IT" dirty="0" smtClean="0"/>
              <a:t>School 1 (Augusto Lyceum): 26</a:t>
            </a:r>
          </a:p>
          <a:p>
            <a:r>
              <a:rPr lang="it-IT" dirty="0" smtClean="0"/>
              <a:t>School 2 (Mamiani Lyceum); 31</a:t>
            </a:r>
          </a:p>
          <a:p>
            <a:r>
              <a:rPr lang="it-IT" u="sng" dirty="0" smtClean="0"/>
              <a:t>Total </a:t>
            </a:r>
            <a:r>
              <a:rPr lang="it-IT" u="sng" dirty="0" err="1" smtClean="0"/>
              <a:t>teachers</a:t>
            </a:r>
            <a:r>
              <a:rPr lang="it-IT" dirty="0" smtClean="0"/>
              <a:t>: 57</a:t>
            </a:r>
            <a:endParaRPr lang="it-IT" dirty="0"/>
          </a:p>
        </p:txBody>
      </p:sp>
      <p:sp>
        <p:nvSpPr>
          <p:cNvPr id="15" name="Gallone 14"/>
          <p:cNvSpPr/>
          <p:nvPr/>
        </p:nvSpPr>
        <p:spPr>
          <a:xfrm>
            <a:off x="8669867" y="4834452"/>
            <a:ext cx="618066" cy="1083732"/>
          </a:xfrm>
          <a:prstGeom prst="chevron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lt1"/>
              </a:solidFill>
            </a:endParaRPr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72141" y="0"/>
            <a:ext cx="1140051" cy="95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6946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we discussed with the students….</a:t>
            </a:r>
            <a:endParaRPr lang="en-GB" dirty="0"/>
          </a:p>
        </p:txBody>
      </p:sp>
      <p:sp>
        <p:nvSpPr>
          <p:cNvPr id="6" name="Rettangolo 5">
            <a:hlinkClick r:id="rId2"/>
          </p:cNvPr>
          <p:cNvSpPr/>
          <p:nvPr/>
        </p:nvSpPr>
        <p:spPr>
          <a:xfrm>
            <a:off x="3047999" y="3105835"/>
            <a:ext cx="71204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www.youtube.com/watch?v=B51RiajaIbY&amp;feature=youtu.be </a:t>
            </a:r>
            <a:endParaRPr lang="en-GB" dirty="0"/>
          </a:p>
        </p:txBody>
      </p:sp>
      <p:sp>
        <p:nvSpPr>
          <p:cNvPr id="7" name="Rettangolo 6"/>
          <p:cNvSpPr/>
          <p:nvPr/>
        </p:nvSpPr>
        <p:spPr>
          <a:xfrm>
            <a:off x="3048000" y="3105835"/>
            <a:ext cx="7239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2"/>
              </a:rPr>
              <a:t>https://www.youtube.com/watch?v=B51RiajaIbY&amp;feature=youtu.be 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1695264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it-IT" smtClean="0"/>
              <a:pPr algn="r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625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32000" y="217066"/>
            <a:ext cx="11329200" cy="432000"/>
          </a:xfrm>
        </p:spPr>
        <p:txBody>
          <a:bodyPr/>
          <a:lstStyle/>
          <a:p>
            <a:r>
              <a:rPr lang="en-GB" dirty="0" smtClean="0"/>
              <a:t>Profile of students, teachers and parents</a:t>
            </a:r>
            <a:endParaRPr lang="en-GB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rtl="0"/>
            <a:endParaRPr lang="it-IT" noProof="0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 rtl="0"/>
            <a:fld id="{B67B645E-C5E5-4727-B977-D372A0AA71D9}" type="slidenum">
              <a:rPr lang="it-IT" noProof="0" smtClean="0"/>
              <a:pPr algn="ctr" rtl="0"/>
              <a:t>3</a:t>
            </a:fld>
            <a:endParaRPr lang="it-IT" noProof="0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2141" y="0"/>
            <a:ext cx="1140051" cy="951058"/>
          </a:xfrm>
          <a:prstGeom prst="rect">
            <a:avLst/>
          </a:prstGeom>
        </p:spPr>
      </p:pic>
      <p:graphicFrame>
        <p:nvGraphicFramePr>
          <p:cNvPr id="11" name="Gra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3106597"/>
              </p:ext>
            </p:extLst>
          </p:nvPr>
        </p:nvGraphicFramePr>
        <p:xfrm>
          <a:off x="594474" y="866132"/>
          <a:ext cx="4902200" cy="2947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Gra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0137278"/>
              </p:ext>
            </p:extLst>
          </p:nvPr>
        </p:nvGraphicFramePr>
        <p:xfrm>
          <a:off x="6791218" y="1295241"/>
          <a:ext cx="5225730" cy="2927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CasellaDiTesto 1"/>
          <p:cNvSpPr txBox="1"/>
          <p:nvPr/>
        </p:nvSpPr>
        <p:spPr>
          <a:xfrm>
            <a:off x="2012307" y="608304"/>
            <a:ext cx="1460358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Students</a:t>
            </a:r>
            <a:endParaRPr lang="en-GB" sz="2400" b="1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8575780" y="993248"/>
            <a:ext cx="1460358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Teachers</a:t>
            </a:r>
            <a:endParaRPr lang="en-GB" sz="2400" b="1" dirty="0"/>
          </a:p>
        </p:txBody>
      </p:sp>
      <p:graphicFrame>
        <p:nvGraphicFramePr>
          <p:cNvPr id="12" name="Gra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2941902"/>
              </p:ext>
            </p:extLst>
          </p:nvPr>
        </p:nvGraphicFramePr>
        <p:xfrm>
          <a:off x="1654137" y="3642222"/>
          <a:ext cx="5887093" cy="32157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74784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Students’ statement</a:t>
            </a:r>
            <a:endParaRPr lang="en-GB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rtl="0"/>
            <a:endParaRPr lang="it-IT" noProof="0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 rtl="0"/>
            <a:fld id="{B67B645E-C5E5-4727-B977-D372A0AA71D9}" type="slidenum">
              <a:rPr lang="it-IT" noProof="0" smtClean="0"/>
              <a:pPr algn="ctr" rtl="0"/>
              <a:t>4</a:t>
            </a:fld>
            <a:endParaRPr lang="it-IT" noProof="0" dirty="0"/>
          </a:p>
        </p:txBody>
      </p:sp>
      <p:graphicFrame>
        <p:nvGraphicFramePr>
          <p:cNvPr id="9" name="Gra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2591302"/>
              </p:ext>
            </p:extLst>
          </p:nvPr>
        </p:nvGraphicFramePr>
        <p:xfrm>
          <a:off x="647272" y="1133267"/>
          <a:ext cx="11081676" cy="54593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51949" y="0"/>
            <a:ext cx="1140051" cy="95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1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Teachers’ statement</a:t>
            </a:r>
            <a:endParaRPr lang="en-GB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rtl="0"/>
            <a:endParaRPr lang="it-IT" noProof="0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 rtl="0"/>
            <a:fld id="{B67B645E-C5E5-4727-B977-D372A0AA71D9}" type="slidenum">
              <a:rPr lang="it-IT" noProof="0" smtClean="0"/>
              <a:pPr algn="ctr" rtl="0"/>
              <a:t>5</a:t>
            </a:fld>
            <a:endParaRPr lang="it-IT" noProof="0" dirty="0"/>
          </a:p>
        </p:txBody>
      </p:sp>
      <p:graphicFrame>
        <p:nvGraphicFramePr>
          <p:cNvPr id="6" name="Gra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234064"/>
              </p:ext>
            </p:extLst>
          </p:nvPr>
        </p:nvGraphicFramePr>
        <p:xfrm>
          <a:off x="801384" y="1017142"/>
          <a:ext cx="10161141" cy="5575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51949" y="0"/>
            <a:ext cx="1140051" cy="95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8688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Parents’statement</a:t>
            </a:r>
            <a:endParaRPr lang="en-GB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rtl="0"/>
            <a:endParaRPr lang="it-IT" noProof="0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 rtl="0"/>
            <a:fld id="{B67B645E-C5E5-4727-B977-D372A0AA71D9}" type="slidenum">
              <a:rPr lang="it-IT" noProof="0" smtClean="0"/>
              <a:pPr algn="ctr" rtl="0"/>
              <a:t>6</a:t>
            </a:fld>
            <a:endParaRPr lang="it-IT" noProof="0" dirty="0"/>
          </a:p>
        </p:txBody>
      </p:sp>
      <p:graphicFrame>
        <p:nvGraphicFramePr>
          <p:cNvPr id="6" name="Gra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9103176"/>
              </p:ext>
            </p:extLst>
          </p:nvPr>
        </p:nvGraphicFramePr>
        <p:xfrm>
          <a:off x="934947" y="1143620"/>
          <a:ext cx="10366625" cy="5222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51949" y="0"/>
            <a:ext cx="1140051" cy="95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941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Still stereotypes in Italy….</a:t>
            </a:r>
            <a:endParaRPr lang="en-GB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rtl="0"/>
            <a:endParaRPr lang="it-IT" noProof="0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 rtl="0"/>
            <a:fld id="{B67B645E-C5E5-4727-B977-D372A0AA71D9}" type="slidenum">
              <a:rPr lang="it-IT" noProof="0" smtClean="0"/>
              <a:pPr algn="ctr" rtl="0"/>
              <a:t>7</a:t>
            </a:fld>
            <a:endParaRPr lang="it-IT" noProof="0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672" y="2143682"/>
            <a:ext cx="4483633" cy="2343060"/>
          </a:xfrm>
          <a:prstGeom prst="rect">
            <a:avLst/>
          </a:prstGeom>
        </p:spPr>
      </p:pic>
      <p:sp>
        <p:nvSpPr>
          <p:cNvPr id="7" name="Freccia a destra 6"/>
          <p:cNvSpPr/>
          <p:nvPr/>
        </p:nvSpPr>
        <p:spPr>
          <a:xfrm>
            <a:off x="5547232" y="3107757"/>
            <a:ext cx="1115499" cy="629958"/>
          </a:xfrm>
          <a:prstGeom prst="rightArrow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8659" y="2065106"/>
            <a:ext cx="4782541" cy="2421636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2989488" y="1202943"/>
            <a:ext cx="6311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IMMUNI APP using against COVID19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915629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21934" y="242922"/>
            <a:ext cx="11319733" cy="432000"/>
          </a:xfrm>
        </p:spPr>
        <p:txBody>
          <a:bodyPr/>
          <a:lstStyle/>
          <a:p>
            <a:r>
              <a:rPr lang="en-GB" dirty="0" smtClean="0"/>
              <a:t>Some remark regarding gender stereotype</a:t>
            </a:r>
            <a:endParaRPr lang="en-GB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rtl="0"/>
            <a:endParaRPr lang="it-IT" noProof="0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 rtl="0"/>
            <a:fld id="{B67B645E-C5E5-4727-B977-D372A0AA71D9}" type="slidenum">
              <a:rPr lang="it-IT" noProof="0" smtClean="0"/>
              <a:pPr algn="ctr" rtl="0"/>
              <a:t>8</a:t>
            </a:fld>
            <a:endParaRPr lang="it-IT" noProof="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186267" y="923717"/>
            <a:ext cx="113453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i="1" dirty="0" smtClean="0">
                <a:solidFill>
                  <a:srgbClr val="FF0000"/>
                </a:solidFill>
              </a:rPr>
              <a:t>“The most important role of a woman is to take care of her house and family” </a:t>
            </a:r>
            <a:endParaRPr lang="en-GB" sz="2000" b="1" i="1" dirty="0">
              <a:solidFill>
                <a:srgbClr val="FF0000"/>
              </a:solidFill>
            </a:endParaRPr>
          </a:p>
        </p:txBody>
      </p:sp>
      <p:sp>
        <p:nvSpPr>
          <p:cNvPr id="13" name="Titolo 1"/>
          <p:cNvSpPr txBox="1">
            <a:spLocks/>
          </p:cNvSpPr>
          <p:nvPr/>
        </p:nvSpPr>
        <p:spPr>
          <a:xfrm>
            <a:off x="321934" y="6173821"/>
            <a:ext cx="8520600" cy="5727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ZA" sz="3200" b="1" kern="1200" spc="-15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i="1" dirty="0" err="1" smtClean="0"/>
              <a:t>Eurobarometer</a:t>
            </a:r>
            <a:r>
              <a:rPr lang="it-IT" i="1" dirty="0" smtClean="0"/>
              <a:t>, 2017</a:t>
            </a:r>
            <a:endParaRPr lang="it-IT" dirty="0"/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135" y="1515899"/>
            <a:ext cx="9316758" cy="4329192"/>
          </a:xfrm>
          <a:prstGeom prst="rect">
            <a:avLst/>
          </a:prstGeom>
        </p:spPr>
      </p:pic>
      <p:sp>
        <p:nvSpPr>
          <p:cNvPr id="15" name="Elaborazione 14"/>
          <p:cNvSpPr/>
          <p:nvPr/>
        </p:nvSpPr>
        <p:spPr>
          <a:xfrm>
            <a:off x="5608651" y="2026510"/>
            <a:ext cx="267629" cy="3181814"/>
          </a:xfrm>
          <a:prstGeom prst="flowChartProcess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it-IT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16" name="Immagin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51949" y="0"/>
            <a:ext cx="1140051" cy="95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264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21934" y="242922"/>
            <a:ext cx="11319733" cy="432000"/>
          </a:xfrm>
        </p:spPr>
        <p:txBody>
          <a:bodyPr/>
          <a:lstStyle/>
          <a:p>
            <a:r>
              <a:rPr lang="en-GB" dirty="0" smtClean="0"/>
              <a:t>Some remark regarding gender stereotype: comparison between teachers and student </a:t>
            </a:r>
            <a:endParaRPr lang="en-GB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rtl="0"/>
            <a:endParaRPr lang="it-IT" noProof="0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 rtl="0"/>
            <a:fld id="{B67B645E-C5E5-4727-B977-D372A0AA71D9}" type="slidenum">
              <a:rPr lang="it-IT" noProof="0" smtClean="0"/>
              <a:pPr algn="ctr" rtl="0"/>
              <a:t>9</a:t>
            </a:fld>
            <a:endParaRPr lang="it-IT" noProof="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186267" y="923717"/>
            <a:ext cx="113453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i="1" dirty="0" smtClean="0">
                <a:solidFill>
                  <a:srgbClr val="FF0000"/>
                </a:solidFill>
              </a:rPr>
              <a:t>“The most important role of a woman is to take care of her house and family” </a:t>
            </a:r>
            <a:endParaRPr lang="en-GB" sz="2000" b="1" i="1" dirty="0">
              <a:solidFill>
                <a:srgbClr val="FF0000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432000" y="2459864"/>
            <a:ext cx="250613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What the teachers think…</a:t>
            </a:r>
            <a:endParaRPr lang="en-GB" sz="2800" b="1" dirty="0"/>
          </a:p>
        </p:txBody>
      </p:sp>
      <p:pic>
        <p:nvPicPr>
          <p:cNvPr id="12" name="Google Shape;119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539067" y="1425510"/>
            <a:ext cx="7817822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51949" y="0"/>
            <a:ext cx="1140051" cy="95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064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Contoso Theme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55078"/>
      </a:accent1>
      <a:accent2>
        <a:srgbClr val="0F3955"/>
      </a:accent2>
      <a:accent3>
        <a:srgbClr val="BF678E"/>
      </a:accent3>
      <a:accent4>
        <a:srgbClr val="B2606E"/>
      </a:accent4>
      <a:accent5>
        <a:srgbClr val="731F1C"/>
      </a:accent5>
      <a:accent6>
        <a:srgbClr val="666666"/>
      </a:accent6>
      <a:hlink>
        <a:srgbClr val="BF678E"/>
      </a:hlink>
      <a:folHlink>
        <a:srgbClr val="731F1C"/>
      </a:folHlink>
    </a:clrScheme>
    <a:fontScheme name="Custom 181">
      <a:majorFont>
        <a:latin typeface="Corbe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18000">
              <a:schemeClr val="accent1">
                <a:lumMod val="5000"/>
                <a:lumOff val="95000"/>
              </a:schemeClr>
            </a:gs>
            <a:gs pos="100000">
              <a:schemeClr val="accent3">
                <a:alpha val="71000"/>
              </a:schemeClr>
            </a:gs>
          </a:gsLst>
          <a:path path="circle">
            <a:fillToRect l="100000" b="100000"/>
          </a:path>
          <a:tileRect t="-100000" r="-100000"/>
        </a:gradFill>
        <a:ln>
          <a:noFill/>
        </a:ln>
        <a:effectLst>
          <a:outerShdw blurRad="330200" dist="304800" dir="5400000" algn="t" rotWithShape="0">
            <a:prstClr val="black">
              <a:alpha val="39000"/>
            </a:prstClr>
          </a:outerShdw>
        </a:effectLst>
      </a:spPr>
      <a:bodyPr rtlCol="0" anchor="ctr"/>
      <a:lstStyle>
        <a:defPPr algn="ctr">
          <a:defRPr>
            <a:solidFill>
              <a:schemeClr val="lt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30450615_TF66873322.potx" id="{9F37BDF7-5162-4029-99ED-E13A336190F5}" vid="{5E690ABD-BDC8-4075-93FB-7A45AB0BF59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Sheets">
    <a:dk1>
      <a:srgbClr val="000000"/>
    </a:dk1>
    <a:lt1>
      <a:srgbClr val="FFFFFF"/>
    </a:lt1>
    <a:dk2>
      <a:srgbClr val="000000"/>
    </a:dk2>
    <a:lt2>
      <a:srgbClr val="FFFFFF"/>
    </a:lt2>
    <a:accent1>
      <a:srgbClr val="4285F4"/>
    </a:accent1>
    <a:accent2>
      <a:srgbClr val="EA4335"/>
    </a:accent2>
    <a:accent3>
      <a:srgbClr val="FBBC04"/>
    </a:accent3>
    <a:accent4>
      <a:srgbClr val="34A853"/>
    </a:accent4>
    <a:accent5>
      <a:srgbClr val="FF6D01"/>
    </a:accent5>
    <a:accent6>
      <a:srgbClr val="46BDC6"/>
    </a:accent6>
    <a:hlink>
      <a:srgbClr val="1155CC"/>
    </a:hlink>
    <a:folHlink>
      <a:srgbClr val="1155CC"/>
    </a:folHlink>
  </a:clrScheme>
  <a:fontScheme name="Sheets">
    <a:majorFont>
      <a:latin typeface="Arial"/>
      <a:ea typeface="Arial"/>
      <a:cs typeface="Arial"/>
    </a:majorFont>
    <a:minorFont>
      <a:latin typeface="Arial"/>
      <a:ea typeface="Arial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Sheets">
    <a:dk1>
      <a:srgbClr val="000000"/>
    </a:dk1>
    <a:lt1>
      <a:srgbClr val="FFFFFF"/>
    </a:lt1>
    <a:dk2>
      <a:srgbClr val="000000"/>
    </a:dk2>
    <a:lt2>
      <a:srgbClr val="FFFFFF"/>
    </a:lt2>
    <a:accent1>
      <a:srgbClr val="4285F4"/>
    </a:accent1>
    <a:accent2>
      <a:srgbClr val="EA4335"/>
    </a:accent2>
    <a:accent3>
      <a:srgbClr val="FBBC04"/>
    </a:accent3>
    <a:accent4>
      <a:srgbClr val="34A853"/>
    </a:accent4>
    <a:accent5>
      <a:srgbClr val="FF6D01"/>
    </a:accent5>
    <a:accent6>
      <a:srgbClr val="46BDC6"/>
    </a:accent6>
    <a:hlink>
      <a:srgbClr val="1155CC"/>
    </a:hlink>
    <a:folHlink>
      <a:srgbClr val="1155CC"/>
    </a:folHlink>
  </a:clrScheme>
  <a:fontScheme name="Sheets">
    <a:majorFont>
      <a:latin typeface="Arial"/>
      <a:ea typeface="Arial"/>
      <a:cs typeface="Arial"/>
    </a:majorFont>
    <a:minorFont>
      <a:latin typeface="Arial"/>
      <a:ea typeface="Arial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Sheets">
    <a:dk1>
      <a:srgbClr val="000000"/>
    </a:dk1>
    <a:lt1>
      <a:srgbClr val="FFFFFF"/>
    </a:lt1>
    <a:dk2>
      <a:srgbClr val="000000"/>
    </a:dk2>
    <a:lt2>
      <a:srgbClr val="FFFFFF"/>
    </a:lt2>
    <a:accent1>
      <a:srgbClr val="4285F4"/>
    </a:accent1>
    <a:accent2>
      <a:srgbClr val="EA4335"/>
    </a:accent2>
    <a:accent3>
      <a:srgbClr val="FBBC04"/>
    </a:accent3>
    <a:accent4>
      <a:srgbClr val="34A853"/>
    </a:accent4>
    <a:accent5>
      <a:srgbClr val="FF6D01"/>
    </a:accent5>
    <a:accent6>
      <a:srgbClr val="46BDC6"/>
    </a:accent6>
    <a:hlink>
      <a:srgbClr val="1155CC"/>
    </a:hlink>
    <a:folHlink>
      <a:srgbClr val="1155CC"/>
    </a:folHlink>
  </a:clrScheme>
  <a:fontScheme name="Sheets">
    <a:majorFont>
      <a:latin typeface="Arial"/>
      <a:ea typeface="Arial"/>
      <a:cs typeface="Arial"/>
    </a:majorFont>
    <a:minorFont>
      <a:latin typeface="Arial"/>
      <a:ea typeface="Arial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0" ma:contentTypeDescription="Create a new document." ma:contentTypeScope="" ma:versionID="e39e7e9e36de66d473ce04bb4ab2dbb8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9dc5994665da46609c24125788630d8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D33E771-E022-4C55-86B2-92F4B446C696}">
  <ds:schemaRefs>
    <ds:schemaRef ds:uri="16c05727-aa75-4e4a-9b5f-8a80a1165891"/>
    <ds:schemaRef ds:uri="71af3243-3dd4-4a8d-8c0d-dd76da1f02a5"/>
    <ds:schemaRef ds:uri="http://purl.org/dc/dcmitype/"/>
    <ds:schemaRef ds:uri="http://purl.org/dc/terms/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5F3C09B-154E-4A52-A906-C3F4A2C7EF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CB3A9A4-3B1F-4ADC-9D4B-3B70E586C51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con tonalità di rosa</Template>
  <TotalTime>0</TotalTime>
  <Words>509</Words>
  <Application>Microsoft Office PowerPoint</Application>
  <PresentationFormat>Widescreen</PresentationFormat>
  <Paragraphs>97</Paragraphs>
  <Slides>21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6" baseType="lpstr">
      <vt:lpstr>Arial</vt:lpstr>
      <vt:lpstr>Arial Black</vt:lpstr>
      <vt:lpstr>Calibri</vt:lpstr>
      <vt:lpstr>Corbel</vt:lpstr>
      <vt:lpstr>Tema di Office</vt:lpstr>
      <vt:lpstr>Surveys  and  training  activities  of Intellectual Output 1 some evidences </vt:lpstr>
      <vt:lpstr>IO 1 – Main Activities</vt:lpstr>
      <vt:lpstr>Profile of students, teachers and parents</vt:lpstr>
      <vt:lpstr>Students’ statement</vt:lpstr>
      <vt:lpstr>Teachers’ statement</vt:lpstr>
      <vt:lpstr>Parents’statement</vt:lpstr>
      <vt:lpstr>Still stereotypes in Italy….</vt:lpstr>
      <vt:lpstr>Some remark regarding gender stereotype</vt:lpstr>
      <vt:lpstr>Some remark regarding gender stereotype: comparison between teachers and student </vt:lpstr>
      <vt:lpstr>Some remark regarding gender stereotype: comparison between teachers and student </vt:lpstr>
      <vt:lpstr>Some remark regarding gender stereotype: comparison between teachers and student </vt:lpstr>
      <vt:lpstr>Some remark regarding gender stereotype: comparison between parents and student </vt:lpstr>
      <vt:lpstr>Some remark regarding gender stereotype: comparison between parents and students </vt:lpstr>
      <vt:lpstr>Some remarks regarding gender stereotype</vt:lpstr>
      <vt:lpstr>Some remark regarding gender stereotype: comparison between teachers and student </vt:lpstr>
      <vt:lpstr>Some remark regarding gender stereotype: comparison between teachers and student </vt:lpstr>
      <vt:lpstr>Some remark regarding gender stereotype: comparison between teachers and student </vt:lpstr>
      <vt:lpstr>Some remarks regarding gender stereotype: comparison between parents and student </vt:lpstr>
      <vt:lpstr>Some remark regarding gender stereotype: comparison between parents and students </vt:lpstr>
      <vt:lpstr>What we discussed with the students….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2019-11-08T09:18:20Z</dcterms:created>
  <dcterms:modified xsi:type="dcterms:W3CDTF">2020-12-04T08:27:33Z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